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T Ramillas Heavy" charset="1" panose="020E0000080000020004"/>
      <p:regular r:id="rId20"/>
    </p:embeddedFont>
    <p:embeddedFont>
      <p:font typeface="Open Sauce Semi-Bold" charset="1" panose="00000700000000000000"/>
      <p:regular r:id="rId21"/>
    </p:embeddedFont>
    <p:embeddedFont>
      <p:font typeface="TT Ramillas Italics" charset="1" panose="020E0000080000090004"/>
      <p:regular r:id="rId22"/>
    </p:embeddedFont>
    <p:embeddedFont>
      <p:font typeface="Open Sauce Medium" charset="1" panose="00000600000000000000"/>
      <p:regular r:id="rId23"/>
    </p:embeddedFont>
    <p:embeddedFont>
      <p:font typeface="Open Sauce" charset="1" panose="00000500000000000000"/>
      <p:regular r:id="rId24"/>
    </p:embeddedFont>
    <p:embeddedFont>
      <p:font typeface="TT Ramillas" charset="1" panose="020E0000080000020004"/>
      <p:regular r:id="rId25"/>
    </p:embeddedFont>
    <p:embeddedFont>
      <p:font typeface="Open Sauce Bold" charset="1" panose="00000800000000000000"/>
      <p:regular r:id="rId26"/>
    </p:embeddedFont>
    <p:embeddedFont>
      <p:font typeface="Heading Now 61-68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1.jpe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609789" y="3277382"/>
            <a:ext cx="11068422" cy="3372366"/>
          </a:xfrm>
          <a:prstGeom prst="rect">
            <a:avLst/>
          </a:prstGeom>
        </p:spPr>
        <p:txBody>
          <a:bodyPr anchor="t" rtlCol="false" tIns="0" lIns="0" bIns="0" rIns="0">
            <a:spAutoFit/>
          </a:bodyPr>
          <a:lstStyle/>
          <a:p>
            <a:pPr algn="ctr">
              <a:lnSpc>
                <a:spcPts val="24537"/>
              </a:lnSpc>
            </a:pPr>
            <a:r>
              <a:rPr lang="en-US" b="true" sz="27263" spc="-1363">
                <a:solidFill>
                  <a:srgbClr val="000016"/>
                </a:solidFill>
                <a:latin typeface="TT Ramillas Heavy"/>
                <a:ea typeface="TT Ramillas Heavy"/>
                <a:cs typeface="TT Ramillas Heavy"/>
                <a:sym typeface="TT Ramillas Heavy"/>
              </a:rPr>
              <a:t>Faith</a:t>
            </a:r>
          </a:p>
        </p:txBody>
      </p:sp>
      <p:sp>
        <p:nvSpPr>
          <p:cNvPr name="Freeform 4" id="4"/>
          <p:cNvSpPr/>
          <p:nvPr/>
        </p:nvSpPr>
        <p:spPr>
          <a:xfrm flipH="false" flipV="false" rot="0">
            <a:off x="753678" y="701277"/>
            <a:ext cx="550044" cy="654846"/>
          </a:xfrm>
          <a:custGeom>
            <a:avLst/>
            <a:gdLst/>
            <a:ahLst/>
            <a:cxnLst/>
            <a:rect r="r" b="b" t="t" l="l"/>
            <a:pathLst>
              <a:path h="654846" w="550044">
                <a:moveTo>
                  <a:pt x="0" y="0"/>
                </a:moveTo>
                <a:lnTo>
                  <a:pt x="550044" y="0"/>
                </a:lnTo>
                <a:lnTo>
                  <a:pt x="550044" y="654846"/>
                </a:lnTo>
                <a:lnTo>
                  <a:pt x="0" y="6548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10800000">
            <a:off x="16030157" y="8053788"/>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2700000">
            <a:off x="-1992031" y="9335308"/>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9" id="9"/>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0" id="10"/>
          <p:cNvGrpSpPr/>
          <p:nvPr/>
        </p:nvGrpSpPr>
        <p:grpSpPr>
          <a:xfrm rot="2700000">
            <a:off x="17201921" y="9335308"/>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2" id="12"/>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3" id="13"/>
          <p:cNvGrpSpPr/>
          <p:nvPr/>
        </p:nvGrpSpPr>
        <p:grpSpPr>
          <a:xfrm rot="0">
            <a:off x="7647899" y="7573559"/>
            <a:ext cx="2992201" cy="903898"/>
            <a:chOff x="0" y="0"/>
            <a:chExt cx="788069" cy="238064"/>
          </a:xfrm>
        </p:grpSpPr>
        <p:sp>
          <p:nvSpPr>
            <p:cNvPr name="Freeform 14" id="14"/>
            <p:cNvSpPr/>
            <p:nvPr/>
          </p:nvSpPr>
          <p:spPr>
            <a:xfrm flipH="false" flipV="false" rot="0">
              <a:off x="0" y="0"/>
              <a:ext cx="788069" cy="238064"/>
            </a:xfrm>
            <a:custGeom>
              <a:avLst/>
              <a:gdLst/>
              <a:ahLst/>
              <a:cxnLst/>
              <a:rect r="r" b="b" t="t" l="l"/>
              <a:pathLst>
                <a:path h="238064" w="788069">
                  <a:moveTo>
                    <a:pt x="119032" y="0"/>
                  </a:moveTo>
                  <a:lnTo>
                    <a:pt x="669038" y="0"/>
                  </a:lnTo>
                  <a:cubicBezTo>
                    <a:pt x="734777" y="0"/>
                    <a:pt x="788069" y="53292"/>
                    <a:pt x="788069" y="119032"/>
                  </a:cubicBezTo>
                  <a:lnTo>
                    <a:pt x="788069" y="119032"/>
                  </a:lnTo>
                  <a:cubicBezTo>
                    <a:pt x="788069" y="150601"/>
                    <a:pt x="775529" y="180877"/>
                    <a:pt x="753206" y="203200"/>
                  </a:cubicBezTo>
                  <a:cubicBezTo>
                    <a:pt x="730883" y="225523"/>
                    <a:pt x="700607" y="238064"/>
                    <a:pt x="669038" y="238064"/>
                  </a:cubicBezTo>
                  <a:lnTo>
                    <a:pt x="119032" y="238064"/>
                  </a:lnTo>
                  <a:cubicBezTo>
                    <a:pt x="53292" y="238064"/>
                    <a:pt x="0" y="184771"/>
                    <a:pt x="0" y="119032"/>
                  </a:cubicBezTo>
                  <a:lnTo>
                    <a:pt x="0" y="119032"/>
                  </a:lnTo>
                  <a:cubicBezTo>
                    <a:pt x="0" y="53292"/>
                    <a:pt x="53292" y="0"/>
                    <a:pt x="119032" y="0"/>
                  </a:cubicBezTo>
                  <a:close/>
                </a:path>
              </a:pathLst>
            </a:custGeom>
            <a:solidFill>
              <a:srgbClr val="F4F6FC"/>
            </a:solidFill>
          </p:spPr>
        </p:sp>
        <p:sp>
          <p:nvSpPr>
            <p:cNvPr name="TextBox 15" id="15"/>
            <p:cNvSpPr txBox="true"/>
            <p:nvPr/>
          </p:nvSpPr>
          <p:spPr>
            <a:xfrm>
              <a:off x="0" y="19050"/>
              <a:ext cx="788069" cy="219014"/>
            </a:xfrm>
            <a:prstGeom prst="rect">
              <a:avLst/>
            </a:prstGeom>
          </p:spPr>
          <p:txBody>
            <a:bodyPr anchor="ctr" rtlCol="false" tIns="50800" lIns="50800" bIns="50800" rIns="50800"/>
            <a:lstStyle/>
            <a:p>
              <a:pPr algn="ctr">
                <a:lnSpc>
                  <a:spcPts val="2419"/>
                </a:lnSpc>
              </a:pPr>
              <a:r>
                <a:rPr lang="en-US" b="true" sz="2199" spc="-65">
                  <a:solidFill>
                    <a:srgbClr val="000016"/>
                  </a:solidFill>
                  <a:latin typeface="Open Sauce Semi-Bold"/>
                  <a:ea typeface="Open Sauce Semi-Bold"/>
                  <a:cs typeface="Open Sauce Semi-Bold"/>
                  <a:sym typeface="Open Sauce Semi-Bold"/>
                </a:rPr>
                <a:t>Aaron loeb</a:t>
              </a:r>
            </a:p>
          </p:txBody>
        </p:sp>
      </p:grpSp>
      <p:sp>
        <p:nvSpPr>
          <p:cNvPr name="TextBox 16" id="16"/>
          <p:cNvSpPr txBox="true"/>
          <p:nvPr/>
        </p:nvSpPr>
        <p:spPr>
          <a:xfrm rot="0">
            <a:off x="3113171" y="5853955"/>
            <a:ext cx="12061658" cy="1466051"/>
          </a:xfrm>
          <a:prstGeom prst="rect">
            <a:avLst/>
          </a:prstGeom>
        </p:spPr>
        <p:txBody>
          <a:bodyPr anchor="t" rtlCol="false" tIns="0" lIns="0" bIns="0" rIns="0">
            <a:spAutoFit/>
          </a:bodyPr>
          <a:lstStyle/>
          <a:p>
            <a:pPr algn="ctr">
              <a:lnSpc>
                <a:spcPts val="10770"/>
              </a:lnSpc>
            </a:pPr>
            <a:r>
              <a:rPr lang="en-US" sz="11967" i="true" spc="-359">
                <a:solidFill>
                  <a:srgbClr val="5D5D68"/>
                </a:solidFill>
                <a:latin typeface="TT Ramillas Italics"/>
                <a:ea typeface="TT Ramillas Italics"/>
                <a:cs typeface="TT Ramillas Italics"/>
                <a:sym typeface="TT Ramillas Italics"/>
              </a:rPr>
              <a:t>Over Fear</a:t>
            </a:r>
          </a:p>
        </p:txBody>
      </p:sp>
      <p:sp>
        <p:nvSpPr>
          <p:cNvPr name="TextBox 17" id="17"/>
          <p:cNvSpPr txBox="true"/>
          <p:nvPr/>
        </p:nvSpPr>
        <p:spPr>
          <a:xfrm rot="0">
            <a:off x="1461676" y="857013"/>
            <a:ext cx="4124775" cy="499110"/>
          </a:xfrm>
          <a:prstGeom prst="rect">
            <a:avLst/>
          </a:prstGeom>
        </p:spPr>
        <p:txBody>
          <a:bodyPr anchor="t" rtlCol="false" tIns="0" lIns="0" bIns="0" rIns="0">
            <a:spAutoFit/>
          </a:bodyPr>
          <a:lstStyle/>
          <a:p>
            <a:pPr algn="l">
              <a:lnSpc>
                <a:spcPts val="1890"/>
              </a:lnSpc>
            </a:pPr>
            <a:r>
              <a:rPr lang="en-US" b="true" sz="2100" spc="-63">
                <a:solidFill>
                  <a:srgbClr val="000000"/>
                </a:solidFill>
                <a:latin typeface="Open Sauce Medium"/>
                <a:ea typeface="Open Sauce Medium"/>
                <a:cs typeface="Open Sauce Medium"/>
                <a:sym typeface="Open Sauce Medium"/>
              </a:rPr>
              <a:t>Borcelle</a:t>
            </a:r>
          </a:p>
          <a:p>
            <a:pPr algn="l">
              <a:lnSpc>
                <a:spcPts val="1890"/>
              </a:lnSpc>
            </a:pPr>
            <a:r>
              <a:rPr lang="en-US" sz="2100" spc="-63" b="true">
                <a:solidFill>
                  <a:srgbClr val="000000"/>
                </a:solidFill>
                <a:latin typeface="Open Sauce Medium"/>
                <a:ea typeface="Open Sauce Medium"/>
                <a:cs typeface="Open Sauce Medium"/>
                <a:sym typeface="Open Sauce Medium"/>
              </a:rPr>
              <a:t>Church</a:t>
            </a:r>
          </a:p>
        </p:txBody>
      </p:sp>
      <p:sp>
        <p:nvSpPr>
          <p:cNvPr name="TextBox 18" id="18"/>
          <p:cNvSpPr txBox="true"/>
          <p:nvPr/>
        </p:nvSpPr>
        <p:spPr>
          <a:xfrm rot="0">
            <a:off x="13134525" y="976076"/>
            <a:ext cx="4124775" cy="260985"/>
          </a:xfrm>
          <a:prstGeom prst="rect">
            <a:avLst/>
          </a:prstGeom>
        </p:spPr>
        <p:txBody>
          <a:bodyPr anchor="t" rtlCol="false" tIns="0" lIns="0" bIns="0" rIns="0">
            <a:spAutoFit/>
          </a:bodyPr>
          <a:lstStyle/>
          <a:p>
            <a:pPr algn="r" marL="0" indent="0" lvl="1">
              <a:lnSpc>
                <a:spcPts val="1890"/>
              </a:lnSpc>
              <a:spcBef>
                <a:spcPct val="0"/>
              </a:spcBef>
            </a:pPr>
            <a:r>
              <a:rPr lang="en-US" b="true" sz="2100" spc="-63" strike="noStrike" u="none">
                <a:solidFill>
                  <a:srgbClr val="000000"/>
                </a:solidFill>
                <a:latin typeface="Open Sauce Medium"/>
                <a:ea typeface="Open Sauce Medium"/>
                <a:cs typeface="Open Sauce Medium"/>
                <a:sym typeface="Open Sauce Medium"/>
              </a:rPr>
              <a:t>Sunday Sermon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00016"/>
            </a:solidFill>
          </p:spPr>
        </p:sp>
        <p:sp>
          <p:nvSpPr>
            <p:cNvPr name="TextBox 5" id="5"/>
            <p:cNvSpPr txBox="true"/>
            <p:nvPr/>
          </p:nvSpPr>
          <p:spPr>
            <a:xfrm>
              <a:off x="0" y="19050"/>
              <a:ext cx="2408296" cy="2690283"/>
            </a:xfrm>
            <a:prstGeom prst="rect">
              <a:avLst/>
            </a:prstGeom>
          </p:spPr>
          <p:txBody>
            <a:bodyPr anchor="ctr" rtlCol="false" tIns="50800" lIns="50800" bIns="50800" rIns="50800"/>
            <a:lstStyle/>
            <a:p>
              <a:pPr algn="ctr">
                <a:lnSpc>
                  <a:spcPts val="2419"/>
                </a:lnSpc>
              </a:pPr>
            </a:p>
          </p:txBody>
        </p:sp>
      </p:grpSp>
      <p:sp>
        <p:nvSpPr>
          <p:cNvPr name="TextBox 6" id="6"/>
          <p:cNvSpPr txBox="true"/>
          <p:nvPr/>
        </p:nvSpPr>
        <p:spPr>
          <a:xfrm rot="0">
            <a:off x="10172700" y="1720353"/>
            <a:ext cx="7627466" cy="2691765"/>
          </a:xfrm>
          <a:prstGeom prst="rect">
            <a:avLst/>
          </a:prstGeom>
        </p:spPr>
        <p:txBody>
          <a:bodyPr anchor="t" rtlCol="false" tIns="0" lIns="0" bIns="0" rIns="0">
            <a:spAutoFit/>
          </a:bodyPr>
          <a:lstStyle/>
          <a:p>
            <a:pPr algn="l" marL="0" indent="0" lvl="0">
              <a:lnSpc>
                <a:spcPts val="10080"/>
              </a:lnSpc>
              <a:spcBef>
                <a:spcPct val="0"/>
              </a:spcBef>
            </a:pPr>
            <a:r>
              <a:rPr lang="en-US" b="true" sz="12000" strike="noStrike" u="none">
                <a:solidFill>
                  <a:srgbClr val="F4F6FC"/>
                </a:solidFill>
                <a:latin typeface="TT Ramillas Heavy"/>
                <a:ea typeface="TT Ramillas Heavy"/>
                <a:cs typeface="TT Ramillas Heavy"/>
                <a:sym typeface="TT Ramillas Heavy"/>
              </a:rPr>
              <a:t>Biblical Insight</a:t>
            </a:r>
          </a:p>
        </p:txBody>
      </p:sp>
      <p:grpSp>
        <p:nvGrpSpPr>
          <p:cNvPr name="Group 7" id="7"/>
          <p:cNvGrpSpPr/>
          <p:nvPr/>
        </p:nvGrpSpPr>
        <p:grpSpPr>
          <a:xfrm rot="0">
            <a:off x="7479636" y="6804522"/>
            <a:ext cx="5386129" cy="3498159"/>
            <a:chOff x="0" y="0"/>
            <a:chExt cx="7181505" cy="4664213"/>
          </a:xfrm>
        </p:grpSpPr>
        <p:pic>
          <p:nvPicPr>
            <p:cNvPr name="Picture 8" id="8"/>
            <p:cNvPicPr>
              <a:picLocks noChangeAspect="true"/>
            </p:cNvPicPr>
            <p:nvPr/>
          </p:nvPicPr>
          <p:blipFill>
            <a:blip r:embed="rId3"/>
            <a:srcRect l="0" t="1258" r="0" b="1258"/>
            <a:stretch>
              <a:fillRect/>
            </a:stretch>
          </p:blipFill>
          <p:spPr>
            <a:xfrm flipH="false" flipV="false">
              <a:off x="0" y="0"/>
              <a:ext cx="7181505" cy="4664213"/>
            </a:xfrm>
            <a:prstGeom prst="rect">
              <a:avLst/>
            </a:prstGeom>
          </p:spPr>
        </p:pic>
      </p:grpSp>
      <p:sp>
        <p:nvSpPr>
          <p:cNvPr name="Freeform 9" id="9"/>
          <p:cNvSpPr/>
          <p:nvPr/>
        </p:nvSpPr>
        <p:spPr>
          <a:xfrm flipH="false" flipV="false" rot="5400000">
            <a:off x="16008932" y="8042548"/>
            <a:ext cx="2257843" cy="2233212"/>
          </a:xfrm>
          <a:custGeom>
            <a:avLst/>
            <a:gdLst/>
            <a:ahLst/>
            <a:cxnLst/>
            <a:rect r="r" b="b" t="t" l="l"/>
            <a:pathLst>
              <a:path h="2233212" w="2257843">
                <a:moveTo>
                  <a:pt x="0" y="0"/>
                </a:moveTo>
                <a:lnTo>
                  <a:pt x="2257844" y="0"/>
                </a:lnTo>
                <a:lnTo>
                  <a:pt x="2257844" y="2233212"/>
                </a:lnTo>
                <a:lnTo>
                  <a:pt x="0" y="2233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2700000">
            <a:off x="17302769" y="9194007"/>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12" id="12"/>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
        <p:nvSpPr>
          <p:cNvPr name="TextBox 13" id="13"/>
          <p:cNvSpPr txBox="true"/>
          <p:nvPr/>
        </p:nvSpPr>
        <p:spPr>
          <a:xfrm rot="0">
            <a:off x="1028700" y="1329828"/>
            <a:ext cx="7145022" cy="459359"/>
          </a:xfrm>
          <a:prstGeom prst="rect">
            <a:avLst/>
          </a:prstGeom>
        </p:spPr>
        <p:txBody>
          <a:bodyPr anchor="t" rtlCol="false" tIns="0" lIns="0" bIns="0" rIns="0">
            <a:spAutoFit/>
          </a:bodyPr>
          <a:lstStyle/>
          <a:p>
            <a:pPr algn="l" marL="0" indent="0" lvl="1">
              <a:lnSpc>
                <a:spcPts val="2848"/>
              </a:lnSpc>
              <a:spcBef>
                <a:spcPct val="0"/>
              </a:spcBef>
            </a:pPr>
            <a:r>
              <a:rPr lang="en-US" b="true" sz="3200" spc="64" strike="noStrike" u="none">
                <a:solidFill>
                  <a:srgbClr val="1C191A"/>
                </a:solidFill>
                <a:latin typeface="Heading Now 61-68 Bold"/>
                <a:ea typeface="Heading Now 61-68 Bold"/>
                <a:cs typeface="Heading Now 61-68 Bold"/>
                <a:sym typeface="Heading Now 61-68 Bold"/>
              </a:rPr>
              <a:t>Faith is A Living</a:t>
            </a:r>
          </a:p>
        </p:txBody>
      </p:sp>
      <p:sp>
        <p:nvSpPr>
          <p:cNvPr name="TextBox 14" id="14"/>
          <p:cNvSpPr txBox="true"/>
          <p:nvPr/>
        </p:nvSpPr>
        <p:spPr>
          <a:xfrm rot="0">
            <a:off x="1028700" y="2195079"/>
            <a:ext cx="5227979" cy="2000250"/>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 Donec suscipit purus nec ex rhoncus consequat. Fusce bibendum nulla diam, vitae tristique nunc pulvinar in.</a:t>
            </a:r>
          </a:p>
        </p:txBody>
      </p:sp>
      <p:sp>
        <p:nvSpPr>
          <p:cNvPr name="TextBox 15" id="15"/>
          <p:cNvSpPr txBox="true"/>
          <p:nvPr/>
        </p:nvSpPr>
        <p:spPr>
          <a:xfrm rot="0">
            <a:off x="1028700" y="6804522"/>
            <a:ext cx="5227979" cy="2000250"/>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 Donec suscipit purus nec ex rhoncus consequat. Fusce bibendum nulla diam, vitae tristique nunc pulvinar in.</a:t>
            </a:r>
          </a:p>
        </p:txBody>
      </p:sp>
      <p:sp>
        <p:nvSpPr>
          <p:cNvPr name="TextBox 16" id="16"/>
          <p:cNvSpPr txBox="true"/>
          <p:nvPr/>
        </p:nvSpPr>
        <p:spPr>
          <a:xfrm rot="0">
            <a:off x="1028700" y="5939271"/>
            <a:ext cx="6936711" cy="459359"/>
          </a:xfrm>
          <a:prstGeom prst="rect">
            <a:avLst/>
          </a:prstGeom>
        </p:spPr>
        <p:txBody>
          <a:bodyPr anchor="t" rtlCol="false" tIns="0" lIns="0" bIns="0" rIns="0">
            <a:spAutoFit/>
          </a:bodyPr>
          <a:lstStyle/>
          <a:p>
            <a:pPr algn="l" marL="0" indent="0" lvl="1">
              <a:lnSpc>
                <a:spcPts val="2848"/>
              </a:lnSpc>
              <a:spcBef>
                <a:spcPct val="0"/>
              </a:spcBef>
            </a:pPr>
            <a:r>
              <a:rPr lang="en-US" b="true" sz="3200" spc="64" strike="noStrike" u="none">
                <a:solidFill>
                  <a:srgbClr val="1C191A"/>
                </a:solidFill>
                <a:latin typeface="Heading Now 61-68 Bold"/>
                <a:ea typeface="Heading Now 61-68 Bold"/>
                <a:cs typeface="Heading Now 61-68 Bold"/>
                <a:sym typeface="Heading Now 61-68 Bold"/>
              </a:rPr>
              <a:t>God Has A Plan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19193" y="5935760"/>
            <a:ext cx="17550375" cy="864641"/>
            <a:chOff x="0" y="0"/>
            <a:chExt cx="16498107" cy="812800"/>
          </a:xfrm>
        </p:grpSpPr>
        <p:sp>
          <p:nvSpPr>
            <p:cNvPr name="Freeform 4" id="4"/>
            <p:cNvSpPr/>
            <p:nvPr/>
          </p:nvSpPr>
          <p:spPr>
            <a:xfrm flipH="false" flipV="false" rot="0">
              <a:off x="0" y="0"/>
              <a:ext cx="16498108" cy="812800"/>
            </a:xfrm>
            <a:custGeom>
              <a:avLst/>
              <a:gdLst/>
              <a:ahLst/>
              <a:cxnLst/>
              <a:rect r="r" b="b" t="t" l="l"/>
              <a:pathLst>
                <a:path h="812800" w="16498108">
                  <a:moveTo>
                    <a:pt x="16498108" y="406400"/>
                  </a:moveTo>
                  <a:lnTo>
                    <a:pt x="16091708" y="0"/>
                  </a:lnTo>
                  <a:lnTo>
                    <a:pt x="16091708" y="203200"/>
                  </a:lnTo>
                  <a:lnTo>
                    <a:pt x="0" y="203200"/>
                  </a:lnTo>
                  <a:lnTo>
                    <a:pt x="0" y="609600"/>
                  </a:lnTo>
                  <a:lnTo>
                    <a:pt x="16091708" y="609600"/>
                  </a:lnTo>
                  <a:lnTo>
                    <a:pt x="16091708" y="812800"/>
                  </a:lnTo>
                  <a:lnTo>
                    <a:pt x="16498108" y="406400"/>
                  </a:lnTo>
                  <a:close/>
                </a:path>
              </a:pathLst>
            </a:custGeom>
            <a:solidFill>
              <a:srgbClr val="000016"/>
            </a:solidFill>
          </p:spPr>
        </p:sp>
        <p:sp>
          <p:nvSpPr>
            <p:cNvPr name="TextBox 5" id="5"/>
            <p:cNvSpPr txBox="true"/>
            <p:nvPr/>
          </p:nvSpPr>
          <p:spPr>
            <a:xfrm>
              <a:off x="0" y="222250"/>
              <a:ext cx="16396507" cy="387350"/>
            </a:xfrm>
            <a:prstGeom prst="rect">
              <a:avLst/>
            </a:prstGeom>
          </p:spPr>
          <p:txBody>
            <a:bodyPr anchor="ctr" rtlCol="false" tIns="50800" lIns="50800" bIns="50800" rIns="50800"/>
            <a:lstStyle/>
            <a:p>
              <a:pPr algn="ctr">
                <a:lnSpc>
                  <a:spcPts val="2419"/>
                </a:lnSpc>
              </a:pPr>
            </a:p>
          </p:txBody>
        </p:sp>
      </p:grpSp>
      <p:sp>
        <p:nvSpPr>
          <p:cNvPr name="AutoShape 6" id="6"/>
          <p:cNvSpPr/>
          <p:nvPr/>
        </p:nvSpPr>
        <p:spPr>
          <a:xfrm>
            <a:off x="2229354" y="6368080"/>
            <a:ext cx="0" cy="2814211"/>
          </a:xfrm>
          <a:prstGeom prst="line">
            <a:avLst/>
          </a:prstGeom>
          <a:ln cap="flat" w="28575">
            <a:solidFill>
              <a:srgbClr val="000000"/>
            </a:solidFill>
            <a:prstDash val="solid"/>
            <a:headEnd type="none" len="sm" w="sm"/>
            <a:tailEnd type="none" len="sm" w="sm"/>
          </a:ln>
        </p:spPr>
      </p:sp>
      <p:sp>
        <p:nvSpPr>
          <p:cNvPr name="AutoShape 7" id="7"/>
          <p:cNvSpPr/>
          <p:nvPr/>
        </p:nvSpPr>
        <p:spPr>
          <a:xfrm>
            <a:off x="5847670" y="3553869"/>
            <a:ext cx="0" cy="2814211"/>
          </a:xfrm>
          <a:prstGeom prst="line">
            <a:avLst/>
          </a:prstGeom>
          <a:ln cap="flat" w="28575">
            <a:solidFill>
              <a:srgbClr val="000000"/>
            </a:solidFill>
            <a:prstDash val="solid"/>
            <a:headEnd type="none" len="sm" w="sm"/>
            <a:tailEnd type="none" len="sm" w="sm"/>
          </a:ln>
        </p:spPr>
      </p:sp>
      <p:grpSp>
        <p:nvGrpSpPr>
          <p:cNvPr name="Group 8" id="8"/>
          <p:cNvGrpSpPr/>
          <p:nvPr/>
        </p:nvGrpSpPr>
        <p:grpSpPr>
          <a:xfrm rot="0">
            <a:off x="2104614" y="6243340"/>
            <a:ext cx="249480" cy="2494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a:ln cap="sq">
              <a:noFill/>
              <a:prstDash val="solid"/>
              <a:miter/>
            </a:ln>
          </p:spPr>
        </p:sp>
        <p:sp>
          <p:nvSpPr>
            <p:cNvPr name="TextBox 10" id="10"/>
            <p:cNvSpPr txBox="true"/>
            <p:nvPr/>
          </p:nvSpPr>
          <p:spPr>
            <a:xfrm>
              <a:off x="76200" y="95250"/>
              <a:ext cx="660400" cy="641350"/>
            </a:xfrm>
            <a:prstGeom prst="rect">
              <a:avLst/>
            </a:prstGeom>
          </p:spPr>
          <p:txBody>
            <a:bodyPr anchor="ctr" rtlCol="false" tIns="50800" lIns="50800" bIns="50800" rIns="50800"/>
            <a:lstStyle/>
            <a:p>
              <a:pPr algn="ctr">
                <a:lnSpc>
                  <a:spcPts val="2419"/>
                </a:lnSpc>
              </a:pPr>
            </a:p>
          </p:txBody>
        </p:sp>
      </p:grpSp>
      <p:grpSp>
        <p:nvGrpSpPr>
          <p:cNvPr name="Group 11" id="11"/>
          <p:cNvGrpSpPr/>
          <p:nvPr/>
        </p:nvGrpSpPr>
        <p:grpSpPr>
          <a:xfrm rot="0">
            <a:off x="5722930" y="6243340"/>
            <a:ext cx="249480" cy="2494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a:ln cap="sq">
              <a:noFill/>
              <a:prstDash val="solid"/>
              <a:miter/>
            </a:ln>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marL="0" indent="0" lvl="0">
                <a:lnSpc>
                  <a:spcPts val="2419"/>
                </a:lnSpc>
                <a:spcBef>
                  <a:spcPct val="0"/>
                </a:spcBef>
              </a:pPr>
            </a:p>
          </p:txBody>
        </p:sp>
      </p:grpSp>
      <p:grpSp>
        <p:nvGrpSpPr>
          <p:cNvPr name="Group 14" id="14"/>
          <p:cNvGrpSpPr/>
          <p:nvPr/>
        </p:nvGrpSpPr>
        <p:grpSpPr>
          <a:xfrm rot="0">
            <a:off x="12818737" y="6243340"/>
            <a:ext cx="249480" cy="2494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name="TextBox 16" id="16"/>
            <p:cNvSpPr txBox="true"/>
            <p:nvPr/>
          </p:nvSpPr>
          <p:spPr>
            <a:xfrm>
              <a:off x="76200" y="95250"/>
              <a:ext cx="660400" cy="641350"/>
            </a:xfrm>
            <a:prstGeom prst="rect">
              <a:avLst/>
            </a:prstGeom>
          </p:spPr>
          <p:txBody>
            <a:bodyPr anchor="ctr" rtlCol="false" tIns="50800" lIns="50800" bIns="50800" rIns="50800"/>
            <a:lstStyle/>
            <a:p>
              <a:pPr algn="ctr" marL="0" indent="0" lvl="0">
                <a:lnSpc>
                  <a:spcPts val="2419"/>
                </a:lnSpc>
                <a:spcBef>
                  <a:spcPct val="0"/>
                </a:spcBef>
              </a:pPr>
            </a:p>
          </p:txBody>
        </p:sp>
      </p:grpSp>
      <p:sp>
        <p:nvSpPr>
          <p:cNvPr name="AutoShape 17" id="17"/>
          <p:cNvSpPr/>
          <p:nvPr/>
        </p:nvSpPr>
        <p:spPr>
          <a:xfrm>
            <a:off x="9465985" y="6368080"/>
            <a:ext cx="0" cy="2814211"/>
          </a:xfrm>
          <a:prstGeom prst="line">
            <a:avLst/>
          </a:prstGeom>
          <a:ln cap="flat" w="28575">
            <a:solidFill>
              <a:srgbClr val="000000"/>
            </a:solidFill>
            <a:prstDash val="solid"/>
            <a:headEnd type="none" len="sm" w="sm"/>
            <a:tailEnd type="none" len="sm" w="sm"/>
          </a:ln>
        </p:spPr>
      </p:sp>
      <p:grpSp>
        <p:nvGrpSpPr>
          <p:cNvPr name="Group 18" id="18"/>
          <p:cNvGrpSpPr/>
          <p:nvPr/>
        </p:nvGrpSpPr>
        <p:grpSpPr>
          <a:xfrm rot="0">
            <a:off x="9341245" y="6243340"/>
            <a:ext cx="249480" cy="2494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a:ln cap="sq">
              <a:noFill/>
              <a:prstDash val="solid"/>
              <a:miter/>
            </a:ln>
          </p:spPr>
        </p:sp>
        <p:sp>
          <p:nvSpPr>
            <p:cNvPr name="TextBox 20" id="20"/>
            <p:cNvSpPr txBox="true"/>
            <p:nvPr/>
          </p:nvSpPr>
          <p:spPr>
            <a:xfrm>
              <a:off x="76200" y="95250"/>
              <a:ext cx="660400" cy="641350"/>
            </a:xfrm>
            <a:prstGeom prst="rect">
              <a:avLst/>
            </a:prstGeom>
          </p:spPr>
          <p:txBody>
            <a:bodyPr anchor="ctr" rtlCol="false" tIns="50800" lIns="50800" bIns="50800" rIns="50800"/>
            <a:lstStyle/>
            <a:p>
              <a:pPr algn="ctr">
                <a:lnSpc>
                  <a:spcPts val="2419"/>
                </a:lnSpc>
              </a:pPr>
            </a:p>
          </p:txBody>
        </p:sp>
      </p:grpSp>
      <p:sp>
        <p:nvSpPr>
          <p:cNvPr name="AutoShape 21" id="21"/>
          <p:cNvSpPr/>
          <p:nvPr/>
        </p:nvSpPr>
        <p:spPr>
          <a:xfrm>
            <a:off x="12943477" y="3553869"/>
            <a:ext cx="0" cy="2814211"/>
          </a:xfrm>
          <a:prstGeom prst="line">
            <a:avLst/>
          </a:prstGeom>
          <a:ln cap="flat" w="28575">
            <a:solidFill>
              <a:srgbClr val="000000"/>
            </a:solidFill>
            <a:prstDash val="solid"/>
            <a:headEnd type="none" len="sm" w="sm"/>
            <a:tailEnd type="none" len="sm" w="sm"/>
          </a:ln>
        </p:spPr>
      </p:sp>
      <p:grpSp>
        <p:nvGrpSpPr>
          <p:cNvPr name="Group 22" id="22"/>
          <p:cNvGrpSpPr/>
          <p:nvPr/>
        </p:nvGrpSpPr>
        <p:grpSpPr>
          <a:xfrm rot="0">
            <a:off x="12818737" y="6243340"/>
            <a:ext cx="249480" cy="24948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a:ln cap="sq">
              <a:noFill/>
              <a:prstDash val="solid"/>
              <a:miter/>
            </a:ln>
          </p:spPr>
        </p:sp>
        <p:sp>
          <p:nvSpPr>
            <p:cNvPr name="TextBox 24" id="24"/>
            <p:cNvSpPr txBox="true"/>
            <p:nvPr/>
          </p:nvSpPr>
          <p:spPr>
            <a:xfrm>
              <a:off x="76200" y="95250"/>
              <a:ext cx="660400" cy="641350"/>
            </a:xfrm>
            <a:prstGeom prst="rect">
              <a:avLst/>
            </a:prstGeom>
          </p:spPr>
          <p:txBody>
            <a:bodyPr anchor="ctr" rtlCol="false" tIns="50800" lIns="50800" bIns="50800" rIns="50800"/>
            <a:lstStyle/>
            <a:p>
              <a:pPr algn="ctr" marL="0" indent="0" lvl="0">
                <a:lnSpc>
                  <a:spcPts val="2419"/>
                </a:lnSpc>
                <a:spcBef>
                  <a:spcPct val="0"/>
                </a:spcBef>
              </a:pPr>
            </a:p>
          </p:txBody>
        </p:sp>
      </p:grpSp>
      <p:sp>
        <p:nvSpPr>
          <p:cNvPr name="TextBox 25" id="25"/>
          <p:cNvSpPr txBox="true"/>
          <p:nvPr/>
        </p:nvSpPr>
        <p:spPr>
          <a:xfrm rot="0">
            <a:off x="1998978" y="1310860"/>
            <a:ext cx="14290045" cy="1030985"/>
          </a:xfrm>
          <a:prstGeom prst="rect">
            <a:avLst/>
          </a:prstGeom>
        </p:spPr>
        <p:txBody>
          <a:bodyPr anchor="t" rtlCol="false" tIns="0" lIns="0" bIns="0" rIns="0">
            <a:spAutoFit/>
          </a:bodyPr>
          <a:lstStyle/>
          <a:p>
            <a:pPr algn="l" marL="0" indent="0" lvl="0">
              <a:lnSpc>
                <a:spcPts val="7391"/>
              </a:lnSpc>
              <a:spcBef>
                <a:spcPct val="0"/>
              </a:spcBef>
            </a:pPr>
            <a:r>
              <a:rPr lang="en-US" b="true" sz="8799" strike="noStrike" u="none">
                <a:solidFill>
                  <a:srgbClr val="000000"/>
                </a:solidFill>
                <a:latin typeface="TT Ramillas Heavy"/>
                <a:ea typeface="TT Ramillas Heavy"/>
                <a:cs typeface="TT Ramillas Heavy"/>
                <a:sym typeface="TT Ramillas Heavy"/>
              </a:rPr>
              <a:t>Biblical Timeline</a:t>
            </a:r>
          </a:p>
        </p:txBody>
      </p:sp>
      <p:sp>
        <p:nvSpPr>
          <p:cNvPr name="TextBox 26" id="26"/>
          <p:cNvSpPr txBox="true"/>
          <p:nvPr/>
        </p:nvSpPr>
        <p:spPr>
          <a:xfrm rot="0">
            <a:off x="2416862" y="8108507"/>
            <a:ext cx="3021232" cy="962025"/>
          </a:xfrm>
          <a:prstGeom prst="rect">
            <a:avLst/>
          </a:prstGeom>
        </p:spPr>
        <p:txBody>
          <a:bodyPr anchor="t" rtlCol="false" tIns="0" lIns="0" bIns="0" rIns="0">
            <a:spAutoFit/>
          </a:bodyPr>
          <a:lstStyle/>
          <a:p>
            <a:pPr algn="l" marL="0" indent="0" lvl="0">
              <a:lnSpc>
                <a:spcPts val="1915"/>
              </a:lnSpc>
              <a:spcBef>
                <a:spcPct val="0"/>
              </a:spcBef>
            </a:pPr>
            <a:r>
              <a:rPr lang="en-US" sz="1596" spc="-47" strike="noStrike" u="none">
                <a:solidFill>
                  <a:srgbClr val="000016"/>
                </a:solidFill>
                <a:latin typeface="Open Sauce"/>
                <a:ea typeface="Open Sauce"/>
                <a:cs typeface="Open Sauce"/>
                <a:sym typeface="Open Sauce"/>
              </a:rPr>
              <a:t>Lorem ipsum dolor sit amet, consectetur adipiscing elit. Sed consectetur ex arcu, vitae semper mauris lacinia eu.a</a:t>
            </a:r>
          </a:p>
        </p:txBody>
      </p:sp>
      <p:sp>
        <p:nvSpPr>
          <p:cNvPr name="TextBox 27" id="27"/>
          <p:cNvSpPr txBox="true"/>
          <p:nvPr/>
        </p:nvSpPr>
        <p:spPr>
          <a:xfrm rot="0">
            <a:off x="2416862" y="7376350"/>
            <a:ext cx="2873585" cy="512445"/>
          </a:xfrm>
          <a:prstGeom prst="rect">
            <a:avLst/>
          </a:prstGeom>
        </p:spPr>
        <p:txBody>
          <a:bodyPr anchor="t" rtlCol="false" tIns="0" lIns="0" bIns="0" rIns="0">
            <a:spAutoFit/>
          </a:bodyPr>
          <a:lstStyle/>
          <a:p>
            <a:pPr algn="just"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33 AD</a:t>
            </a:r>
          </a:p>
        </p:txBody>
      </p:sp>
      <p:sp>
        <p:nvSpPr>
          <p:cNvPr name="TextBox 28" id="28"/>
          <p:cNvSpPr txBox="true"/>
          <p:nvPr/>
        </p:nvSpPr>
        <p:spPr>
          <a:xfrm rot="0">
            <a:off x="6038170" y="3598764"/>
            <a:ext cx="2873585" cy="512445"/>
          </a:xfrm>
          <a:prstGeom prst="rect">
            <a:avLst/>
          </a:prstGeom>
        </p:spPr>
        <p:txBody>
          <a:bodyPr anchor="t" rtlCol="false" tIns="0" lIns="0" bIns="0" rIns="0">
            <a:spAutoFit/>
          </a:bodyPr>
          <a:lstStyle/>
          <a:p>
            <a:pPr algn="just"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36 AD</a:t>
            </a:r>
          </a:p>
        </p:txBody>
      </p:sp>
      <p:sp>
        <p:nvSpPr>
          <p:cNvPr name="TextBox 29" id="29"/>
          <p:cNvSpPr txBox="true"/>
          <p:nvPr/>
        </p:nvSpPr>
        <p:spPr>
          <a:xfrm rot="0">
            <a:off x="9651723" y="7376350"/>
            <a:ext cx="2873585" cy="512445"/>
          </a:xfrm>
          <a:prstGeom prst="rect">
            <a:avLst/>
          </a:prstGeom>
        </p:spPr>
        <p:txBody>
          <a:bodyPr anchor="t" rtlCol="false" tIns="0" lIns="0" bIns="0" rIns="0">
            <a:spAutoFit/>
          </a:bodyPr>
          <a:lstStyle/>
          <a:p>
            <a:pPr algn="just"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40 AD</a:t>
            </a:r>
          </a:p>
        </p:txBody>
      </p:sp>
      <p:sp>
        <p:nvSpPr>
          <p:cNvPr name="TextBox 30" id="30"/>
          <p:cNvSpPr txBox="true"/>
          <p:nvPr/>
        </p:nvSpPr>
        <p:spPr>
          <a:xfrm rot="0">
            <a:off x="6038170" y="4370950"/>
            <a:ext cx="3021232" cy="962025"/>
          </a:xfrm>
          <a:prstGeom prst="rect">
            <a:avLst/>
          </a:prstGeom>
        </p:spPr>
        <p:txBody>
          <a:bodyPr anchor="t" rtlCol="false" tIns="0" lIns="0" bIns="0" rIns="0">
            <a:spAutoFit/>
          </a:bodyPr>
          <a:lstStyle/>
          <a:p>
            <a:pPr algn="l" marL="0" indent="0" lvl="0">
              <a:lnSpc>
                <a:spcPts val="1915"/>
              </a:lnSpc>
              <a:spcBef>
                <a:spcPct val="0"/>
              </a:spcBef>
            </a:pPr>
            <a:r>
              <a:rPr lang="en-US" sz="1596" spc="-47" strike="noStrike" u="none">
                <a:solidFill>
                  <a:srgbClr val="000016"/>
                </a:solidFill>
                <a:latin typeface="Open Sauce"/>
                <a:ea typeface="Open Sauce"/>
                <a:cs typeface="Open Sauce"/>
                <a:sym typeface="Open Sauce"/>
              </a:rPr>
              <a:t>Lorem ipsum dolor sit amet, consectetur adipiscing elit. Sed consectetur ex arcu, vitae semper mauris lacinia eu.a</a:t>
            </a:r>
          </a:p>
        </p:txBody>
      </p:sp>
      <p:sp>
        <p:nvSpPr>
          <p:cNvPr name="TextBox 31" id="31"/>
          <p:cNvSpPr txBox="true"/>
          <p:nvPr/>
        </p:nvSpPr>
        <p:spPr>
          <a:xfrm rot="0">
            <a:off x="9651723" y="8108507"/>
            <a:ext cx="3021232" cy="962025"/>
          </a:xfrm>
          <a:prstGeom prst="rect">
            <a:avLst/>
          </a:prstGeom>
        </p:spPr>
        <p:txBody>
          <a:bodyPr anchor="t" rtlCol="false" tIns="0" lIns="0" bIns="0" rIns="0">
            <a:spAutoFit/>
          </a:bodyPr>
          <a:lstStyle/>
          <a:p>
            <a:pPr algn="l" marL="0" indent="0" lvl="0">
              <a:lnSpc>
                <a:spcPts val="1915"/>
              </a:lnSpc>
              <a:spcBef>
                <a:spcPct val="0"/>
              </a:spcBef>
            </a:pPr>
            <a:r>
              <a:rPr lang="en-US" sz="1596" spc="-47" strike="noStrike" u="none">
                <a:solidFill>
                  <a:srgbClr val="000016"/>
                </a:solidFill>
                <a:latin typeface="Open Sauce"/>
                <a:ea typeface="Open Sauce"/>
                <a:cs typeface="Open Sauce"/>
                <a:sym typeface="Open Sauce"/>
              </a:rPr>
              <a:t>Lorem ipsum dolor sit amet, consectetur adipiscing elit. Sed consectetur ex arcu, vitae semper mauris lacinia eu.a</a:t>
            </a:r>
          </a:p>
        </p:txBody>
      </p:sp>
      <p:sp>
        <p:nvSpPr>
          <p:cNvPr name="TextBox 32" id="32"/>
          <p:cNvSpPr txBox="true"/>
          <p:nvPr/>
        </p:nvSpPr>
        <p:spPr>
          <a:xfrm rot="0">
            <a:off x="13133977" y="3598764"/>
            <a:ext cx="2873585" cy="512445"/>
          </a:xfrm>
          <a:prstGeom prst="rect">
            <a:avLst/>
          </a:prstGeom>
        </p:spPr>
        <p:txBody>
          <a:bodyPr anchor="t" rtlCol="false" tIns="0" lIns="0" bIns="0" rIns="0">
            <a:spAutoFit/>
          </a:bodyPr>
          <a:lstStyle/>
          <a:p>
            <a:pPr algn="just"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42 AD</a:t>
            </a:r>
          </a:p>
        </p:txBody>
      </p:sp>
      <p:sp>
        <p:nvSpPr>
          <p:cNvPr name="TextBox 33" id="33"/>
          <p:cNvSpPr txBox="true"/>
          <p:nvPr/>
        </p:nvSpPr>
        <p:spPr>
          <a:xfrm rot="0">
            <a:off x="13133977" y="4370950"/>
            <a:ext cx="3021232" cy="962025"/>
          </a:xfrm>
          <a:prstGeom prst="rect">
            <a:avLst/>
          </a:prstGeom>
        </p:spPr>
        <p:txBody>
          <a:bodyPr anchor="t" rtlCol="false" tIns="0" lIns="0" bIns="0" rIns="0">
            <a:spAutoFit/>
          </a:bodyPr>
          <a:lstStyle/>
          <a:p>
            <a:pPr algn="l" marL="0" indent="0" lvl="0">
              <a:lnSpc>
                <a:spcPts val="1915"/>
              </a:lnSpc>
              <a:spcBef>
                <a:spcPct val="0"/>
              </a:spcBef>
            </a:pPr>
            <a:r>
              <a:rPr lang="en-US" sz="1596" spc="-47" strike="noStrike" u="none">
                <a:solidFill>
                  <a:srgbClr val="000016"/>
                </a:solidFill>
                <a:latin typeface="Open Sauce"/>
                <a:ea typeface="Open Sauce"/>
                <a:cs typeface="Open Sauce"/>
                <a:sym typeface="Open Sauce"/>
              </a:rPr>
              <a:t>Lorem ipsum dolor sit amet, consectetur adipiscing elit. Sed consectetur ex arcu, vitae semper mauris lacinia eu.a</a:t>
            </a:r>
          </a:p>
        </p:txBody>
      </p:sp>
      <p:grpSp>
        <p:nvGrpSpPr>
          <p:cNvPr name="Group 34" id="34"/>
          <p:cNvGrpSpPr/>
          <p:nvPr/>
        </p:nvGrpSpPr>
        <p:grpSpPr>
          <a:xfrm rot="0">
            <a:off x="1998978" y="3553869"/>
            <a:ext cx="2887965" cy="1938490"/>
            <a:chOff x="0" y="0"/>
            <a:chExt cx="6622168" cy="4445000"/>
          </a:xfrm>
        </p:grpSpPr>
        <p:sp>
          <p:nvSpPr>
            <p:cNvPr name="Freeform 35" id="35"/>
            <p:cNvSpPr/>
            <p:nvPr/>
          </p:nvSpPr>
          <p:spPr>
            <a:xfrm flipH="false" flipV="false" rot="0">
              <a:off x="0" y="0"/>
              <a:ext cx="6622168" cy="4445000"/>
            </a:xfrm>
            <a:custGeom>
              <a:avLst/>
              <a:gdLst/>
              <a:ahLst/>
              <a:cxnLst/>
              <a:rect r="r" b="b" t="t" l="l"/>
              <a:pathLst>
                <a:path h="4445000" w="6622168">
                  <a:moveTo>
                    <a:pt x="0" y="3429000"/>
                  </a:moveTo>
                  <a:lnTo>
                    <a:pt x="0" y="1016000"/>
                  </a:lnTo>
                  <a:cubicBezTo>
                    <a:pt x="0" y="454660"/>
                    <a:pt x="474147" y="0"/>
                    <a:pt x="1059547" y="0"/>
                  </a:cubicBezTo>
                  <a:lnTo>
                    <a:pt x="5562621" y="0"/>
                  </a:lnTo>
                  <a:cubicBezTo>
                    <a:pt x="6148020" y="0"/>
                    <a:pt x="6622168" y="454660"/>
                    <a:pt x="6622168" y="1016000"/>
                  </a:cubicBezTo>
                  <a:lnTo>
                    <a:pt x="6622168" y="3429000"/>
                  </a:lnTo>
                  <a:cubicBezTo>
                    <a:pt x="6622168" y="3990340"/>
                    <a:pt x="6148020" y="4445000"/>
                    <a:pt x="5562621" y="4445000"/>
                  </a:cubicBezTo>
                  <a:lnTo>
                    <a:pt x="1059547" y="4445000"/>
                  </a:lnTo>
                  <a:cubicBezTo>
                    <a:pt x="474147" y="4445000"/>
                    <a:pt x="0" y="3990340"/>
                    <a:pt x="0" y="3429000"/>
                  </a:cubicBezTo>
                  <a:close/>
                </a:path>
              </a:pathLst>
            </a:custGeom>
            <a:blipFill>
              <a:blip r:embed="rId3"/>
              <a:stretch>
                <a:fillRect l="-296" t="0" r="-296" b="0"/>
              </a:stretch>
            </a:blipFill>
          </p:spPr>
        </p:sp>
      </p:grpSp>
      <p:grpSp>
        <p:nvGrpSpPr>
          <p:cNvPr name="Group 36" id="36"/>
          <p:cNvGrpSpPr/>
          <p:nvPr/>
        </p:nvGrpSpPr>
        <p:grpSpPr>
          <a:xfrm rot="0">
            <a:off x="5847670" y="7243802"/>
            <a:ext cx="2887965" cy="1938490"/>
            <a:chOff x="0" y="0"/>
            <a:chExt cx="6622168" cy="4445000"/>
          </a:xfrm>
        </p:grpSpPr>
        <p:sp>
          <p:nvSpPr>
            <p:cNvPr name="Freeform 37" id="37"/>
            <p:cNvSpPr/>
            <p:nvPr/>
          </p:nvSpPr>
          <p:spPr>
            <a:xfrm flipH="false" flipV="false" rot="0">
              <a:off x="0" y="0"/>
              <a:ext cx="6622168" cy="4445000"/>
            </a:xfrm>
            <a:custGeom>
              <a:avLst/>
              <a:gdLst/>
              <a:ahLst/>
              <a:cxnLst/>
              <a:rect r="r" b="b" t="t" l="l"/>
              <a:pathLst>
                <a:path h="4445000" w="6622168">
                  <a:moveTo>
                    <a:pt x="0" y="3429000"/>
                  </a:moveTo>
                  <a:lnTo>
                    <a:pt x="0" y="1016000"/>
                  </a:lnTo>
                  <a:cubicBezTo>
                    <a:pt x="0" y="454660"/>
                    <a:pt x="474147" y="0"/>
                    <a:pt x="1059547" y="0"/>
                  </a:cubicBezTo>
                  <a:lnTo>
                    <a:pt x="5562621" y="0"/>
                  </a:lnTo>
                  <a:cubicBezTo>
                    <a:pt x="6148020" y="0"/>
                    <a:pt x="6622168" y="454660"/>
                    <a:pt x="6622168" y="1016000"/>
                  </a:cubicBezTo>
                  <a:lnTo>
                    <a:pt x="6622168" y="3429000"/>
                  </a:lnTo>
                  <a:cubicBezTo>
                    <a:pt x="6622168" y="3990340"/>
                    <a:pt x="6148020" y="4445000"/>
                    <a:pt x="5562621" y="4445000"/>
                  </a:cubicBezTo>
                  <a:lnTo>
                    <a:pt x="1059547" y="4445000"/>
                  </a:lnTo>
                  <a:cubicBezTo>
                    <a:pt x="474147" y="4445000"/>
                    <a:pt x="0" y="3990340"/>
                    <a:pt x="0" y="3429000"/>
                  </a:cubicBezTo>
                  <a:close/>
                </a:path>
              </a:pathLst>
            </a:custGeom>
            <a:blipFill>
              <a:blip r:embed="rId4"/>
              <a:stretch>
                <a:fillRect l="-373" t="0" r="-373" b="0"/>
              </a:stretch>
            </a:blipFill>
          </p:spPr>
        </p:sp>
      </p:grpSp>
      <p:grpSp>
        <p:nvGrpSpPr>
          <p:cNvPr name="Group 38" id="38"/>
          <p:cNvGrpSpPr/>
          <p:nvPr/>
        </p:nvGrpSpPr>
        <p:grpSpPr>
          <a:xfrm rot="0">
            <a:off x="9465985" y="3553869"/>
            <a:ext cx="2887965" cy="1938490"/>
            <a:chOff x="0" y="0"/>
            <a:chExt cx="6622168" cy="4445000"/>
          </a:xfrm>
        </p:grpSpPr>
        <p:sp>
          <p:nvSpPr>
            <p:cNvPr name="Freeform 39" id="39"/>
            <p:cNvSpPr/>
            <p:nvPr/>
          </p:nvSpPr>
          <p:spPr>
            <a:xfrm flipH="false" flipV="false" rot="0">
              <a:off x="0" y="0"/>
              <a:ext cx="6622168" cy="4445000"/>
            </a:xfrm>
            <a:custGeom>
              <a:avLst/>
              <a:gdLst/>
              <a:ahLst/>
              <a:cxnLst/>
              <a:rect r="r" b="b" t="t" l="l"/>
              <a:pathLst>
                <a:path h="4445000" w="6622168">
                  <a:moveTo>
                    <a:pt x="0" y="3429000"/>
                  </a:moveTo>
                  <a:lnTo>
                    <a:pt x="0" y="1016000"/>
                  </a:lnTo>
                  <a:cubicBezTo>
                    <a:pt x="0" y="454660"/>
                    <a:pt x="474147" y="0"/>
                    <a:pt x="1059547" y="0"/>
                  </a:cubicBezTo>
                  <a:lnTo>
                    <a:pt x="5562621" y="0"/>
                  </a:lnTo>
                  <a:cubicBezTo>
                    <a:pt x="6148020" y="0"/>
                    <a:pt x="6622168" y="454660"/>
                    <a:pt x="6622168" y="1016000"/>
                  </a:cubicBezTo>
                  <a:lnTo>
                    <a:pt x="6622168" y="3429000"/>
                  </a:lnTo>
                  <a:cubicBezTo>
                    <a:pt x="6622168" y="3990340"/>
                    <a:pt x="6148020" y="4445000"/>
                    <a:pt x="5562621" y="4445000"/>
                  </a:cubicBezTo>
                  <a:lnTo>
                    <a:pt x="1059547" y="4445000"/>
                  </a:lnTo>
                  <a:cubicBezTo>
                    <a:pt x="474147" y="4445000"/>
                    <a:pt x="0" y="3990340"/>
                    <a:pt x="0" y="3429000"/>
                  </a:cubicBezTo>
                  <a:close/>
                </a:path>
              </a:pathLst>
            </a:custGeom>
            <a:blipFill>
              <a:blip r:embed="rId5"/>
              <a:stretch>
                <a:fillRect l="-373" t="0" r="-373" b="0"/>
              </a:stretch>
            </a:blipFill>
          </p:spPr>
        </p:sp>
      </p:grpSp>
      <p:grpSp>
        <p:nvGrpSpPr>
          <p:cNvPr name="Group 40" id="40"/>
          <p:cNvGrpSpPr/>
          <p:nvPr/>
        </p:nvGrpSpPr>
        <p:grpSpPr>
          <a:xfrm rot="0">
            <a:off x="12943477" y="7243802"/>
            <a:ext cx="2887965" cy="1938490"/>
            <a:chOff x="0" y="0"/>
            <a:chExt cx="6622168" cy="4445000"/>
          </a:xfrm>
        </p:grpSpPr>
        <p:sp>
          <p:nvSpPr>
            <p:cNvPr name="Freeform 41" id="41"/>
            <p:cNvSpPr/>
            <p:nvPr/>
          </p:nvSpPr>
          <p:spPr>
            <a:xfrm flipH="false" flipV="false" rot="0">
              <a:off x="0" y="0"/>
              <a:ext cx="6622168" cy="4445000"/>
            </a:xfrm>
            <a:custGeom>
              <a:avLst/>
              <a:gdLst/>
              <a:ahLst/>
              <a:cxnLst/>
              <a:rect r="r" b="b" t="t" l="l"/>
              <a:pathLst>
                <a:path h="4445000" w="6622168">
                  <a:moveTo>
                    <a:pt x="0" y="3429000"/>
                  </a:moveTo>
                  <a:lnTo>
                    <a:pt x="0" y="1016000"/>
                  </a:lnTo>
                  <a:cubicBezTo>
                    <a:pt x="0" y="454660"/>
                    <a:pt x="474147" y="0"/>
                    <a:pt x="1059547" y="0"/>
                  </a:cubicBezTo>
                  <a:lnTo>
                    <a:pt x="5562621" y="0"/>
                  </a:lnTo>
                  <a:cubicBezTo>
                    <a:pt x="6148020" y="0"/>
                    <a:pt x="6622168" y="454660"/>
                    <a:pt x="6622168" y="1016000"/>
                  </a:cubicBezTo>
                  <a:lnTo>
                    <a:pt x="6622168" y="3429000"/>
                  </a:lnTo>
                  <a:cubicBezTo>
                    <a:pt x="6622168" y="3990340"/>
                    <a:pt x="6148020" y="4445000"/>
                    <a:pt x="5562621" y="4445000"/>
                  </a:cubicBezTo>
                  <a:lnTo>
                    <a:pt x="1059547" y="4445000"/>
                  </a:lnTo>
                  <a:cubicBezTo>
                    <a:pt x="474147" y="4445000"/>
                    <a:pt x="0" y="3990340"/>
                    <a:pt x="0" y="3429000"/>
                  </a:cubicBezTo>
                  <a:close/>
                </a:path>
              </a:pathLst>
            </a:custGeom>
            <a:blipFill>
              <a:blip r:embed="rId6"/>
              <a:stretch>
                <a:fillRect l="-279" t="0" r="-279" b="0"/>
              </a:stretch>
            </a:blipFill>
          </p:spPr>
        </p:sp>
      </p:grpSp>
      <p:sp>
        <p:nvSpPr>
          <p:cNvPr name="Freeform 42" id="42"/>
          <p:cNvSpPr/>
          <p:nvPr/>
        </p:nvSpPr>
        <p:spPr>
          <a:xfrm flipH="true" flipV="false" rot="5400000">
            <a:off x="16005487" y="65355"/>
            <a:ext cx="2257843" cy="2233212"/>
          </a:xfrm>
          <a:custGeom>
            <a:avLst/>
            <a:gdLst/>
            <a:ahLst/>
            <a:cxnLst/>
            <a:rect r="r" b="b" t="t" l="l"/>
            <a:pathLst>
              <a:path h="2233212" w="2257843">
                <a:moveTo>
                  <a:pt x="2257843" y="0"/>
                </a:moveTo>
                <a:lnTo>
                  <a:pt x="0" y="0"/>
                </a:lnTo>
                <a:lnTo>
                  <a:pt x="0" y="2233213"/>
                </a:lnTo>
                <a:lnTo>
                  <a:pt x="2257843" y="2233213"/>
                </a:lnTo>
                <a:lnTo>
                  <a:pt x="2257843"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43" id="43"/>
          <p:cNvGrpSpPr/>
          <p:nvPr/>
        </p:nvGrpSpPr>
        <p:grpSpPr>
          <a:xfrm rot="-2700000">
            <a:off x="17299323" y="-1946981"/>
            <a:ext cx="3086100" cy="308610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45" id="45"/>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400000">
            <a:off x="16005487" y="65355"/>
            <a:ext cx="2257843" cy="2233212"/>
          </a:xfrm>
          <a:custGeom>
            <a:avLst/>
            <a:gdLst/>
            <a:ahLst/>
            <a:cxnLst/>
            <a:rect r="r" b="b" t="t" l="l"/>
            <a:pathLst>
              <a:path h="2233212" w="2257843">
                <a:moveTo>
                  <a:pt x="2257843" y="0"/>
                </a:moveTo>
                <a:lnTo>
                  <a:pt x="0" y="0"/>
                </a:lnTo>
                <a:lnTo>
                  <a:pt x="0" y="2233213"/>
                </a:lnTo>
                <a:lnTo>
                  <a:pt x="2257843" y="2233213"/>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2700000">
            <a:off x="-1992031" y="933530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8" id="8"/>
          <p:cNvGrpSpPr/>
          <p:nvPr/>
        </p:nvGrpSpPr>
        <p:grpSpPr>
          <a:xfrm rot="-2700000">
            <a:off x="17299323" y="-194698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0" id="10"/>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1" id="11"/>
          <p:cNvGrpSpPr/>
          <p:nvPr/>
        </p:nvGrpSpPr>
        <p:grpSpPr>
          <a:xfrm rot="0">
            <a:off x="1168505" y="4287629"/>
            <a:ext cx="5030480" cy="4481465"/>
            <a:chOff x="0" y="0"/>
            <a:chExt cx="1324900" cy="1180304"/>
          </a:xfrm>
        </p:grpSpPr>
        <p:sp>
          <p:nvSpPr>
            <p:cNvPr name="Freeform 12" id="12"/>
            <p:cNvSpPr/>
            <p:nvPr/>
          </p:nvSpPr>
          <p:spPr>
            <a:xfrm flipH="false" flipV="false" rot="0">
              <a:off x="0" y="0"/>
              <a:ext cx="1324900" cy="1180304"/>
            </a:xfrm>
            <a:custGeom>
              <a:avLst/>
              <a:gdLst/>
              <a:ahLst/>
              <a:cxnLst/>
              <a:rect r="r" b="b" t="t" l="l"/>
              <a:pathLst>
                <a:path h="1180304" w="1324900">
                  <a:moveTo>
                    <a:pt x="153900" y="0"/>
                  </a:moveTo>
                  <a:lnTo>
                    <a:pt x="1171000" y="0"/>
                  </a:lnTo>
                  <a:cubicBezTo>
                    <a:pt x="1255997" y="0"/>
                    <a:pt x="1324900" y="68903"/>
                    <a:pt x="1324900" y="153900"/>
                  </a:cubicBezTo>
                  <a:lnTo>
                    <a:pt x="1324900" y="1026403"/>
                  </a:lnTo>
                  <a:cubicBezTo>
                    <a:pt x="1324900" y="1111400"/>
                    <a:pt x="1255997" y="1180304"/>
                    <a:pt x="1171000" y="1180304"/>
                  </a:cubicBezTo>
                  <a:lnTo>
                    <a:pt x="153900" y="1180304"/>
                  </a:lnTo>
                  <a:cubicBezTo>
                    <a:pt x="68903" y="1180304"/>
                    <a:pt x="0" y="1111400"/>
                    <a:pt x="0" y="1026403"/>
                  </a:cubicBezTo>
                  <a:lnTo>
                    <a:pt x="0" y="153900"/>
                  </a:lnTo>
                  <a:cubicBezTo>
                    <a:pt x="0" y="68903"/>
                    <a:pt x="68903" y="0"/>
                    <a:pt x="153900" y="0"/>
                  </a:cubicBezTo>
                  <a:close/>
                </a:path>
              </a:pathLst>
            </a:custGeom>
            <a:solidFill>
              <a:srgbClr val="F4F6FC"/>
            </a:solidFill>
          </p:spPr>
        </p:sp>
        <p:sp>
          <p:nvSpPr>
            <p:cNvPr name="TextBox 13" id="13"/>
            <p:cNvSpPr txBox="true"/>
            <p:nvPr/>
          </p:nvSpPr>
          <p:spPr>
            <a:xfrm>
              <a:off x="0" y="123825"/>
              <a:ext cx="1324900" cy="1056479"/>
            </a:xfrm>
            <a:prstGeom prst="rect">
              <a:avLst/>
            </a:prstGeom>
          </p:spPr>
          <p:txBody>
            <a:bodyPr anchor="ctr" rtlCol="false" tIns="50800" lIns="50800" bIns="50800" rIns="50800"/>
            <a:lstStyle/>
            <a:p>
              <a:pPr algn="l" marL="0" indent="0" lvl="1">
                <a:lnSpc>
                  <a:spcPts val="3780"/>
                </a:lnSpc>
                <a:spcBef>
                  <a:spcPct val="0"/>
                </a:spcBef>
              </a:pPr>
            </a:p>
          </p:txBody>
        </p:sp>
      </p:grpSp>
      <p:grpSp>
        <p:nvGrpSpPr>
          <p:cNvPr name="Group 14" id="14"/>
          <p:cNvGrpSpPr/>
          <p:nvPr/>
        </p:nvGrpSpPr>
        <p:grpSpPr>
          <a:xfrm rot="0">
            <a:off x="6685872" y="4287629"/>
            <a:ext cx="5030480" cy="4481465"/>
            <a:chOff x="0" y="0"/>
            <a:chExt cx="1324900" cy="1180304"/>
          </a:xfrm>
        </p:grpSpPr>
        <p:sp>
          <p:nvSpPr>
            <p:cNvPr name="Freeform 15" id="15"/>
            <p:cNvSpPr/>
            <p:nvPr/>
          </p:nvSpPr>
          <p:spPr>
            <a:xfrm flipH="false" flipV="false" rot="0">
              <a:off x="0" y="0"/>
              <a:ext cx="1324900" cy="1180304"/>
            </a:xfrm>
            <a:custGeom>
              <a:avLst/>
              <a:gdLst/>
              <a:ahLst/>
              <a:cxnLst/>
              <a:rect r="r" b="b" t="t" l="l"/>
              <a:pathLst>
                <a:path h="1180304" w="1324900">
                  <a:moveTo>
                    <a:pt x="153900" y="0"/>
                  </a:moveTo>
                  <a:lnTo>
                    <a:pt x="1171000" y="0"/>
                  </a:lnTo>
                  <a:cubicBezTo>
                    <a:pt x="1255997" y="0"/>
                    <a:pt x="1324900" y="68903"/>
                    <a:pt x="1324900" y="153900"/>
                  </a:cubicBezTo>
                  <a:lnTo>
                    <a:pt x="1324900" y="1026403"/>
                  </a:lnTo>
                  <a:cubicBezTo>
                    <a:pt x="1324900" y="1111400"/>
                    <a:pt x="1255997" y="1180304"/>
                    <a:pt x="1171000" y="1180304"/>
                  </a:cubicBezTo>
                  <a:lnTo>
                    <a:pt x="153900" y="1180304"/>
                  </a:lnTo>
                  <a:cubicBezTo>
                    <a:pt x="68903" y="1180304"/>
                    <a:pt x="0" y="1111400"/>
                    <a:pt x="0" y="1026403"/>
                  </a:cubicBezTo>
                  <a:lnTo>
                    <a:pt x="0" y="153900"/>
                  </a:lnTo>
                  <a:cubicBezTo>
                    <a:pt x="0" y="68903"/>
                    <a:pt x="68903" y="0"/>
                    <a:pt x="153900" y="0"/>
                  </a:cubicBezTo>
                  <a:close/>
                </a:path>
              </a:pathLst>
            </a:custGeom>
            <a:solidFill>
              <a:srgbClr val="F4F6FC"/>
            </a:solidFill>
          </p:spPr>
        </p:sp>
        <p:sp>
          <p:nvSpPr>
            <p:cNvPr name="TextBox 16" id="16"/>
            <p:cNvSpPr txBox="true"/>
            <p:nvPr/>
          </p:nvSpPr>
          <p:spPr>
            <a:xfrm>
              <a:off x="0" y="123825"/>
              <a:ext cx="1324900" cy="1056479"/>
            </a:xfrm>
            <a:prstGeom prst="rect">
              <a:avLst/>
            </a:prstGeom>
          </p:spPr>
          <p:txBody>
            <a:bodyPr anchor="ctr" rtlCol="false" tIns="50800" lIns="50800" bIns="50800" rIns="50800"/>
            <a:lstStyle/>
            <a:p>
              <a:pPr algn="l" marL="0" indent="0" lvl="1">
                <a:lnSpc>
                  <a:spcPts val="3780"/>
                </a:lnSpc>
                <a:spcBef>
                  <a:spcPct val="0"/>
                </a:spcBef>
              </a:pPr>
            </a:p>
          </p:txBody>
        </p:sp>
      </p:grpSp>
      <p:grpSp>
        <p:nvGrpSpPr>
          <p:cNvPr name="Group 17" id="17"/>
          <p:cNvGrpSpPr/>
          <p:nvPr/>
        </p:nvGrpSpPr>
        <p:grpSpPr>
          <a:xfrm rot="0">
            <a:off x="12228820" y="4287629"/>
            <a:ext cx="5030480" cy="4481465"/>
            <a:chOff x="0" y="0"/>
            <a:chExt cx="1324900" cy="1180304"/>
          </a:xfrm>
        </p:grpSpPr>
        <p:sp>
          <p:nvSpPr>
            <p:cNvPr name="Freeform 18" id="18"/>
            <p:cNvSpPr/>
            <p:nvPr/>
          </p:nvSpPr>
          <p:spPr>
            <a:xfrm flipH="false" flipV="false" rot="0">
              <a:off x="0" y="0"/>
              <a:ext cx="1324900" cy="1180304"/>
            </a:xfrm>
            <a:custGeom>
              <a:avLst/>
              <a:gdLst/>
              <a:ahLst/>
              <a:cxnLst/>
              <a:rect r="r" b="b" t="t" l="l"/>
              <a:pathLst>
                <a:path h="1180304" w="1324900">
                  <a:moveTo>
                    <a:pt x="153900" y="0"/>
                  </a:moveTo>
                  <a:lnTo>
                    <a:pt x="1171000" y="0"/>
                  </a:lnTo>
                  <a:cubicBezTo>
                    <a:pt x="1255997" y="0"/>
                    <a:pt x="1324900" y="68903"/>
                    <a:pt x="1324900" y="153900"/>
                  </a:cubicBezTo>
                  <a:lnTo>
                    <a:pt x="1324900" y="1026403"/>
                  </a:lnTo>
                  <a:cubicBezTo>
                    <a:pt x="1324900" y="1111400"/>
                    <a:pt x="1255997" y="1180304"/>
                    <a:pt x="1171000" y="1180304"/>
                  </a:cubicBezTo>
                  <a:lnTo>
                    <a:pt x="153900" y="1180304"/>
                  </a:lnTo>
                  <a:cubicBezTo>
                    <a:pt x="68903" y="1180304"/>
                    <a:pt x="0" y="1111400"/>
                    <a:pt x="0" y="1026403"/>
                  </a:cubicBezTo>
                  <a:lnTo>
                    <a:pt x="0" y="153900"/>
                  </a:lnTo>
                  <a:cubicBezTo>
                    <a:pt x="0" y="68903"/>
                    <a:pt x="68903" y="0"/>
                    <a:pt x="153900" y="0"/>
                  </a:cubicBezTo>
                  <a:close/>
                </a:path>
              </a:pathLst>
            </a:custGeom>
            <a:solidFill>
              <a:srgbClr val="F4F6FC"/>
            </a:solidFill>
          </p:spPr>
        </p:sp>
        <p:sp>
          <p:nvSpPr>
            <p:cNvPr name="TextBox 19" id="19"/>
            <p:cNvSpPr txBox="true"/>
            <p:nvPr/>
          </p:nvSpPr>
          <p:spPr>
            <a:xfrm>
              <a:off x="0" y="123825"/>
              <a:ext cx="1324900" cy="1056479"/>
            </a:xfrm>
            <a:prstGeom prst="rect">
              <a:avLst/>
            </a:prstGeom>
          </p:spPr>
          <p:txBody>
            <a:bodyPr anchor="ctr" rtlCol="false" tIns="50800" lIns="50800" bIns="50800" rIns="50800"/>
            <a:lstStyle/>
            <a:p>
              <a:pPr algn="l" marL="0" indent="0" lvl="1">
                <a:lnSpc>
                  <a:spcPts val="3780"/>
                </a:lnSpc>
                <a:spcBef>
                  <a:spcPct val="0"/>
                </a:spcBef>
              </a:pPr>
            </a:p>
          </p:txBody>
        </p:sp>
      </p:grpSp>
      <p:sp>
        <p:nvSpPr>
          <p:cNvPr name="TextBox 20" id="20"/>
          <p:cNvSpPr txBox="true"/>
          <p:nvPr/>
        </p:nvSpPr>
        <p:spPr>
          <a:xfrm rot="0">
            <a:off x="2166332" y="5076825"/>
            <a:ext cx="3034827" cy="988695"/>
          </a:xfrm>
          <a:prstGeom prst="rect">
            <a:avLst/>
          </a:prstGeom>
        </p:spPr>
        <p:txBody>
          <a:bodyPr anchor="t" rtlCol="false" tIns="0" lIns="0" bIns="0" rIns="0">
            <a:spAutoFit/>
          </a:bodyPr>
          <a:lstStyle/>
          <a:p>
            <a:pPr algn="ctr"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Write down your fears</a:t>
            </a:r>
          </a:p>
        </p:txBody>
      </p:sp>
      <p:sp>
        <p:nvSpPr>
          <p:cNvPr name="TextBox 21" id="21"/>
          <p:cNvSpPr txBox="true"/>
          <p:nvPr/>
        </p:nvSpPr>
        <p:spPr>
          <a:xfrm rot="0">
            <a:off x="7683699" y="5076825"/>
            <a:ext cx="3034827" cy="988695"/>
          </a:xfrm>
          <a:prstGeom prst="rect">
            <a:avLst/>
          </a:prstGeom>
        </p:spPr>
        <p:txBody>
          <a:bodyPr anchor="t" rtlCol="false" tIns="0" lIns="0" bIns="0" rIns="0">
            <a:spAutoFit/>
          </a:bodyPr>
          <a:lstStyle/>
          <a:p>
            <a:pPr algn="ctr" marL="0" indent="0" lvl="1">
              <a:lnSpc>
                <a:spcPts val="3780"/>
              </a:lnSpc>
              <a:spcBef>
                <a:spcPct val="0"/>
              </a:spcBef>
            </a:pPr>
            <a:r>
              <a:rPr lang="en-US" sz="4200" i="true" spc="-126">
                <a:solidFill>
                  <a:srgbClr val="000000"/>
                </a:solidFill>
                <a:latin typeface="TT Ramillas Italics"/>
                <a:ea typeface="TT Ramillas Italics"/>
                <a:cs typeface="TT Ramillas Italics"/>
                <a:sym typeface="TT Ramillas Italics"/>
              </a:rPr>
              <a:t>F</a:t>
            </a:r>
            <a:r>
              <a:rPr lang="en-US" sz="4200" i="true" spc="-126" strike="noStrike" u="none">
                <a:solidFill>
                  <a:srgbClr val="000000"/>
                </a:solidFill>
                <a:latin typeface="TT Ramillas Italics"/>
                <a:ea typeface="TT Ramillas Italics"/>
                <a:cs typeface="TT Ramillas Italics"/>
                <a:sym typeface="TT Ramillas Italics"/>
              </a:rPr>
              <a:t>i</a:t>
            </a:r>
            <a:r>
              <a:rPr lang="en-US" sz="4200" i="true" spc="-126" strike="noStrike" u="none">
                <a:solidFill>
                  <a:srgbClr val="000000"/>
                </a:solidFill>
                <a:latin typeface="TT Ramillas Italics"/>
                <a:ea typeface="TT Ramillas Italics"/>
                <a:cs typeface="TT Ramillas Italics"/>
                <a:sym typeface="TT Ramillas Italics"/>
              </a:rPr>
              <a:t>nd a vers</a:t>
            </a:r>
            <a:r>
              <a:rPr lang="en-US" sz="4200" i="true" spc="-126" strike="noStrike" u="none">
                <a:solidFill>
                  <a:srgbClr val="000000"/>
                </a:solidFill>
                <a:latin typeface="TT Ramillas Italics"/>
                <a:ea typeface="TT Ramillas Italics"/>
                <a:cs typeface="TT Ramillas Italics"/>
                <a:sym typeface="TT Ramillas Italics"/>
              </a:rPr>
              <a:t>e </a:t>
            </a:r>
            <a:r>
              <a:rPr lang="en-US" sz="4200" i="true" spc="-126" strike="noStrike" u="none">
                <a:solidFill>
                  <a:srgbClr val="000000"/>
                </a:solidFill>
                <a:latin typeface="TT Ramillas Italics"/>
                <a:ea typeface="TT Ramillas Italics"/>
                <a:cs typeface="TT Ramillas Italics"/>
                <a:sym typeface="TT Ramillas Italics"/>
              </a:rPr>
              <a:t>t</a:t>
            </a:r>
            <a:r>
              <a:rPr lang="en-US" sz="4200" i="true" spc="-126" strike="noStrike" u="none">
                <a:solidFill>
                  <a:srgbClr val="000000"/>
                </a:solidFill>
                <a:latin typeface="TT Ramillas Italics"/>
                <a:ea typeface="TT Ramillas Italics"/>
                <a:cs typeface="TT Ramillas Italics"/>
                <a:sym typeface="TT Ramillas Italics"/>
              </a:rPr>
              <a:t>o </a:t>
            </a:r>
            <a:r>
              <a:rPr lang="en-US" sz="4200" i="true" spc="-126" strike="noStrike" u="none">
                <a:solidFill>
                  <a:srgbClr val="000000"/>
                </a:solidFill>
                <a:latin typeface="TT Ramillas Italics"/>
                <a:ea typeface="TT Ramillas Italics"/>
                <a:cs typeface="TT Ramillas Italics"/>
                <a:sym typeface="TT Ramillas Italics"/>
              </a:rPr>
              <a:t>p</a:t>
            </a:r>
            <a:r>
              <a:rPr lang="en-US" sz="4200" i="true" spc="-126" strike="noStrike" u="none">
                <a:solidFill>
                  <a:srgbClr val="000000"/>
                </a:solidFill>
                <a:latin typeface="TT Ramillas Italics"/>
                <a:ea typeface="TT Ramillas Italics"/>
                <a:cs typeface="TT Ramillas Italics"/>
                <a:sym typeface="TT Ramillas Italics"/>
              </a:rPr>
              <a:t>ra</a:t>
            </a:r>
            <a:r>
              <a:rPr lang="en-US" sz="4200" i="true" spc="-126" strike="noStrike" u="none">
                <a:solidFill>
                  <a:srgbClr val="000000"/>
                </a:solidFill>
                <a:latin typeface="TT Ramillas Italics"/>
                <a:ea typeface="TT Ramillas Italics"/>
                <a:cs typeface="TT Ramillas Italics"/>
                <a:sym typeface="TT Ramillas Italics"/>
              </a:rPr>
              <a:t>y</a:t>
            </a:r>
          </a:p>
        </p:txBody>
      </p:sp>
      <p:sp>
        <p:nvSpPr>
          <p:cNvPr name="TextBox 22" id="22"/>
          <p:cNvSpPr txBox="true"/>
          <p:nvPr/>
        </p:nvSpPr>
        <p:spPr>
          <a:xfrm rot="0">
            <a:off x="13226646" y="5076825"/>
            <a:ext cx="3034827" cy="988695"/>
          </a:xfrm>
          <a:prstGeom prst="rect">
            <a:avLst/>
          </a:prstGeom>
        </p:spPr>
        <p:txBody>
          <a:bodyPr anchor="t" rtlCol="false" tIns="0" lIns="0" bIns="0" rIns="0">
            <a:spAutoFit/>
          </a:bodyPr>
          <a:lstStyle/>
          <a:p>
            <a:pPr algn="ctr" marL="0" indent="0" lvl="1">
              <a:lnSpc>
                <a:spcPts val="3780"/>
              </a:lnSpc>
              <a:spcBef>
                <a:spcPct val="0"/>
              </a:spcBef>
            </a:pPr>
            <a:r>
              <a:rPr lang="en-US" sz="4200" i="true" spc="-126">
                <a:solidFill>
                  <a:srgbClr val="000000"/>
                </a:solidFill>
                <a:latin typeface="TT Ramillas Italics"/>
                <a:ea typeface="TT Ramillas Italics"/>
                <a:cs typeface="TT Ramillas Italics"/>
                <a:sym typeface="TT Ramillas Italics"/>
              </a:rPr>
              <a:t>Ac</a:t>
            </a:r>
            <a:r>
              <a:rPr lang="en-US" sz="4200" i="true" spc="-126" strike="noStrike" u="none">
                <a:solidFill>
                  <a:srgbClr val="000000"/>
                </a:solidFill>
                <a:latin typeface="TT Ramillas Italics"/>
                <a:ea typeface="TT Ramillas Italics"/>
                <a:cs typeface="TT Ramillas Italics"/>
                <a:sym typeface="TT Ramillas Italics"/>
              </a:rPr>
              <a:t>t </a:t>
            </a:r>
            <a:r>
              <a:rPr lang="en-US" sz="4200" i="true" spc="-126" strike="noStrike" u="none">
                <a:solidFill>
                  <a:srgbClr val="000000"/>
                </a:solidFill>
                <a:latin typeface="TT Ramillas Italics"/>
                <a:ea typeface="TT Ramillas Italics"/>
                <a:cs typeface="TT Ramillas Italics"/>
                <a:sym typeface="TT Ramillas Italics"/>
              </a:rPr>
              <a:t>i</a:t>
            </a:r>
            <a:r>
              <a:rPr lang="en-US" sz="4200" i="true" spc="-126" strike="noStrike" u="none">
                <a:solidFill>
                  <a:srgbClr val="000000"/>
                </a:solidFill>
                <a:latin typeface="TT Ramillas Italics"/>
                <a:ea typeface="TT Ramillas Italics"/>
                <a:cs typeface="TT Ramillas Italics"/>
                <a:sym typeface="TT Ramillas Italics"/>
              </a:rPr>
              <a:t>n fa</a:t>
            </a:r>
            <a:r>
              <a:rPr lang="en-US" sz="4200" i="true" spc="-126" strike="noStrike" u="none">
                <a:solidFill>
                  <a:srgbClr val="000000"/>
                </a:solidFill>
                <a:latin typeface="TT Ramillas Italics"/>
                <a:ea typeface="TT Ramillas Italics"/>
                <a:cs typeface="TT Ramillas Italics"/>
                <a:sym typeface="TT Ramillas Italics"/>
              </a:rPr>
              <a:t>ith thi</a:t>
            </a:r>
            <a:r>
              <a:rPr lang="en-US" sz="4200" i="true" spc="-126" strike="noStrike" u="none">
                <a:solidFill>
                  <a:srgbClr val="000000"/>
                </a:solidFill>
                <a:latin typeface="TT Ramillas Italics"/>
                <a:ea typeface="TT Ramillas Italics"/>
                <a:cs typeface="TT Ramillas Italics"/>
                <a:sym typeface="TT Ramillas Italics"/>
              </a:rPr>
              <a:t>s</a:t>
            </a:r>
            <a:r>
              <a:rPr lang="en-US" sz="4200" i="true" spc="-126" strike="noStrike" u="none">
                <a:solidFill>
                  <a:srgbClr val="000000"/>
                </a:solidFill>
                <a:latin typeface="TT Ramillas Italics"/>
                <a:ea typeface="TT Ramillas Italics"/>
                <a:cs typeface="TT Ramillas Italics"/>
                <a:sym typeface="TT Ramillas Italics"/>
              </a:rPr>
              <a:t> week</a:t>
            </a:r>
          </a:p>
        </p:txBody>
      </p:sp>
      <p:sp>
        <p:nvSpPr>
          <p:cNvPr name="TextBox 23" id="23"/>
          <p:cNvSpPr txBox="true"/>
          <p:nvPr/>
        </p:nvSpPr>
        <p:spPr>
          <a:xfrm rot="0">
            <a:off x="2590974" y="1371600"/>
            <a:ext cx="13106053" cy="1475141"/>
          </a:xfrm>
          <a:prstGeom prst="rect">
            <a:avLst/>
          </a:prstGeom>
        </p:spPr>
        <p:txBody>
          <a:bodyPr anchor="t" rtlCol="false" tIns="0" lIns="0" bIns="0" rIns="0">
            <a:spAutoFit/>
          </a:bodyPr>
          <a:lstStyle/>
          <a:p>
            <a:pPr algn="ctr" marL="0" indent="0" lvl="1">
              <a:lnSpc>
                <a:spcPts val="10770"/>
              </a:lnSpc>
              <a:spcBef>
                <a:spcPct val="0"/>
              </a:spcBef>
            </a:pPr>
            <a:r>
              <a:rPr lang="en-US" sz="11967" i="true" spc="-359">
                <a:solidFill>
                  <a:srgbClr val="000016"/>
                </a:solidFill>
                <a:latin typeface="TT Ramillas Italics"/>
                <a:ea typeface="TT Ramillas Italics"/>
                <a:cs typeface="TT Ramillas Italics"/>
                <a:sym typeface="TT Ramillas Italics"/>
              </a:rPr>
              <a:t>Application</a:t>
            </a:r>
          </a:p>
        </p:txBody>
      </p:sp>
      <p:sp>
        <p:nvSpPr>
          <p:cNvPr name="TextBox 24" id="24"/>
          <p:cNvSpPr txBox="true"/>
          <p:nvPr/>
        </p:nvSpPr>
        <p:spPr>
          <a:xfrm rot="0">
            <a:off x="3797971" y="3136727"/>
            <a:ext cx="10806284" cy="333375"/>
          </a:xfrm>
          <a:prstGeom prst="rect">
            <a:avLst/>
          </a:prstGeom>
        </p:spPr>
        <p:txBody>
          <a:bodyPr anchor="t" rtlCol="false" tIns="0" lIns="0" bIns="0" rIns="0">
            <a:spAutoFit/>
          </a:bodyPr>
          <a:lstStyle/>
          <a:p>
            <a:pPr algn="ctr" marL="0" indent="0" lvl="0">
              <a:lnSpc>
                <a:spcPts val="2635"/>
              </a:lnSpc>
              <a:spcBef>
                <a:spcPct val="0"/>
              </a:spcBef>
            </a:pPr>
            <a:r>
              <a:rPr lang="en-US" sz="2196" spc="-65">
                <a:solidFill>
                  <a:srgbClr val="000016"/>
                </a:solidFill>
                <a:latin typeface="Open Sauce"/>
                <a:ea typeface="Open Sauce"/>
                <a:cs typeface="Open Sauce"/>
                <a:sym typeface="Open Sauce"/>
              </a:rPr>
              <a:t>What should we do after we hear today’s sermon</a:t>
            </a:r>
          </a:p>
        </p:txBody>
      </p:sp>
      <p:sp>
        <p:nvSpPr>
          <p:cNvPr name="TextBox 25" id="25"/>
          <p:cNvSpPr txBox="true"/>
          <p:nvPr/>
        </p:nvSpPr>
        <p:spPr>
          <a:xfrm rot="0">
            <a:off x="1717568" y="6667074"/>
            <a:ext cx="3932356" cy="1181100"/>
          </a:xfrm>
          <a:prstGeom prst="rect">
            <a:avLst/>
          </a:prstGeom>
        </p:spPr>
        <p:txBody>
          <a:bodyPr anchor="t" rtlCol="false" tIns="0" lIns="0" bIns="0" rIns="0">
            <a:spAutoFit/>
          </a:bodyPr>
          <a:lstStyle/>
          <a:p>
            <a:pPr algn="ctr" marL="0" indent="0" lvl="0">
              <a:lnSpc>
                <a:spcPts val="2395"/>
              </a:lnSpc>
              <a:spcBef>
                <a:spcPct val="0"/>
              </a:spcBef>
            </a:pPr>
            <a:r>
              <a:rPr lang="en-US" sz="1996" spc="-59"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26" id="26"/>
          <p:cNvSpPr txBox="true"/>
          <p:nvPr/>
        </p:nvSpPr>
        <p:spPr>
          <a:xfrm rot="0">
            <a:off x="7234935" y="6667074"/>
            <a:ext cx="3932356" cy="1181100"/>
          </a:xfrm>
          <a:prstGeom prst="rect">
            <a:avLst/>
          </a:prstGeom>
        </p:spPr>
        <p:txBody>
          <a:bodyPr anchor="t" rtlCol="false" tIns="0" lIns="0" bIns="0" rIns="0">
            <a:spAutoFit/>
          </a:bodyPr>
          <a:lstStyle/>
          <a:p>
            <a:pPr algn="ctr" marL="0" indent="0" lvl="0">
              <a:lnSpc>
                <a:spcPts val="2395"/>
              </a:lnSpc>
              <a:spcBef>
                <a:spcPct val="0"/>
              </a:spcBef>
            </a:pPr>
            <a:r>
              <a:rPr lang="en-US" sz="1996" spc="-59"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27" id="27"/>
          <p:cNvSpPr txBox="true"/>
          <p:nvPr/>
        </p:nvSpPr>
        <p:spPr>
          <a:xfrm rot="0">
            <a:off x="12777882" y="6667074"/>
            <a:ext cx="3932356" cy="1181100"/>
          </a:xfrm>
          <a:prstGeom prst="rect">
            <a:avLst/>
          </a:prstGeom>
        </p:spPr>
        <p:txBody>
          <a:bodyPr anchor="t" rtlCol="false" tIns="0" lIns="0" bIns="0" rIns="0">
            <a:spAutoFit/>
          </a:bodyPr>
          <a:lstStyle/>
          <a:p>
            <a:pPr algn="ctr" marL="0" indent="0" lvl="0">
              <a:lnSpc>
                <a:spcPts val="2395"/>
              </a:lnSpc>
              <a:spcBef>
                <a:spcPct val="0"/>
              </a:spcBef>
            </a:pPr>
            <a:r>
              <a:rPr lang="en-US" sz="1996" spc="-59"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514545" cy="1274980"/>
          </a:xfrm>
        </p:grpSpPr>
        <p:sp>
          <p:nvSpPr>
            <p:cNvPr name="Freeform 3" id="3"/>
            <p:cNvSpPr/>
            <p:nvPr/>
          </p:nvSpPr>
          <p:spPr>
            <a:xfrm flipH="false" flipV="false" rot="0">
              <a:off x="0" y="0"/>
              <a:ext cx="2514545" cy="1274980"/>
            </a:xfrm>
            <a:custGeom>
              <a:avLst/>
              <a:gdLst/>
              <a:ahLst/>
              <a:cxnLst/>
              <a:rect r="r" b="b" t="t" l="l"/>
              <a:pathLst>
                <a:path h="1274980" w="2514545">
                  <a:moveTo>
                    <a:pt x="0" y="0"/>
                  </a:moveTo>
                  <a:lnTo>
                    <a:pt x="2514545" y="0"/>
                  </a:lnTo>
                  <a:lnTo>
                    <a:pt x="2514545" y="1274980"/>
                  </a:lnTo>
                  <a:lnTo>
                    <a:pt x="0" y="1274980"/>
                  </a:lnTo>
                  <a:close/>
                </a:path>
              </a:pathLst>
            </a:custGeom>
            <a:blipFill>
              <a:blip r:embed="rId2"/>
              <a:stretch>
                <a:fillRect l="0" t="-71787" r="-58960" b="-141718"/>
              </a:stretch>
            </a:blipFill>
          </p:spPr>
        </p:sp>
      </p:grpSp>
      <p:sp>
        <p:nvSpPr>
          <p:cNvPr name="Freeform 4" id="4"/>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2700000">
            <a:off x="-1992031" y="933530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
        <p:nvSpPr>
          <p:cNvPr name="Freeform 8" id="8"/>
          <p:cNvSpPr/>
          <p:nvPr/>
        </p:nvSpPr>
        <p:spPr>
          <a:xfrm flipH="true" flipV="false" rot="5400000">
            <a:off x="16005487" y="65355"/>
            <a:ext cx="2257843" cy="2233212"/>
          </a:xfrm>
          <a:custGeom>
            <a:avLst/>
            <a:gdLst/>
            <a:ahLst/>
            <a:cxnLst/>
            <a:rect r="r" b="b" t="t" l="l"/>
            <a:pathLst>
              <a:path h="2233212" w="2257843">
                <a:moveTo>
                  <a:pt x="2257843" y="0"/>
                </a:moveTo>
                <a:lnTo>
                  <a:pt x="0" y="0"/>
                </a:lnTo>
                <a:lnTo>
                  <a:pt x="0" y="2233213"/>
                </a:lnTo>
                <a:lnTo>
                  <a:pt x="2257843" y="2233213"/>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2700000">
            <a:off x="17299323" y="-194698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
        <p:nvSpPr>
          <p:cNvPr name="Freeform 12" id="12"/>
          <p:cNvSpPr/>
          <p:nvPr/>
        </p:nvSpPr>
        <p:spPr>
          <a:xfrm flipH="false" flipV="false" rot="0">
            <a:off x="2257843" y="2310883"/>
            <a:ext cx="910629" cy="1043429"/>
          </a:xfrm>
          <a:custGeom>
            <a:avLst/>
            <a:gdLst/>
            <a:ahLst/>
            <a:cxnLst/>
            <a:rect r="r" b="b" t="t" l="l"/>
            <a:pathLst>
              <a:path h="1043429" w="910629">
                <a:moveTo>
                  <a:pt x="0" y="0"/>
                </a:moveTo>
                <a:lnTo>
                  <a:pt x="910629" y="0"/>
                </a:lnTo>
                <a:lnTo>
                  <a:pt x="910629" y="1043429"/>
                </a:lnTo>
                <a:lnTo>
                  <a:pt x="0" y="10434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257843" y="6446627"/>
            <a:ext cx="9329553" cy="571881"/>
          </a:xfrm>
          <a:prstGeom prst="rect">
            <a:avLst/>
          </a:prstGeom>
        </p:spPr>
        <p:txBody>
          <a:bodyPr anchor="t" rtlCol="false" tIns="0" lIns="0" bIns="0" rIns="0">
            <a:spAutoFit/>
          </a:bodyPr>
          <a:lstStyle/>
          <a:p>
            <a:pPr algn="l" marL="0" indent="0" lvl="0">
              <a:lnSpc>
                <a:spcPts val="4032"/>
              </a:lnSpc>
              <a:spcBef>
                <a:spcPct val="0"/>
              </a:spcBef>
            </a:pPr>
            <a:r>
              <a:rPr lang="en-US" sz="4800" i="true" strike="noStrike" u="none">
                <a:solidFill>
                  <a:srgbClr val="000000"/>
                </a:solidFill>
                <a:latin typeface="TT Ramillas Italics"/>
                <a:ea typeface="TT Ramillas Italics"/>
                <a:cs typeface="TT Ramillas Italics"/>
                <a:sym typeface="TT Ramillas Italics"/>
              </a:rPr>
              <a:t>good things are up ahead</a:t>
            </a:r>
          </a:p>
        </p:txBody>
      </p:sp>
      <p:sp>
        <p:nvSpPr>
          <p:cNvPr name="TextBox 14" id="14"/>
          <p:cNvSpPr txBox="true"/>
          <p:nvPr/>
        </p:nvSpPr>
        <p:spPr>
          <a:xfrm rot="0">
            <a:off x="2257843" y="3763887"/>
            <a:ext cx="13293685" cy="2691765"/>
          </a:xfrm>
          <a:prstGeom prst="rect">
            <a:avLst/>
          </a:prstGeom>
        </p:spPr>
        <p:txBody>
          <a:bodyPr anchor="t" rtlCol="false" tIns="0" lIns="0" bIns="0" rIns="0">
            <a:spAutoFit/>
          </a:bodyPr>
          <a:lstStyle/>
          <a:p>
            <a:pPr algn="l" marL="0" indent="0" lvl="0">
              <a:lnSpc>
                <a:spcPts val="10080"/>
              </a:lnSpc>
              <a:spcBef>
                <a:spcPct val="0"/>
              </a:spcBef>
            </a:pPr>
            <a:r>
              <a:rPr lang="en-US" b="true" sz="12000" strike="noStrike" u="none">
                <a:solidFill>
                  <a:srgbClr val="000016"/>
                </a:solidFill>
                <a:latin typeface="TT Ramillas Heavy"/>
                <a:ea typeface="TT Ramillas Heavy"/>
                <a:cs typeface="TT Ramillas Heavy"/>
                <a:sym typeface="TT Ramillas Heavy"/>
              </a:rPr>
              <a:t>MOVE FORWARD,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1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16030157" y="8053788"/>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700000">
            <a:off x="-1992031" y="9335308"/>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6" id="6"/>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7" id="7"/>
          <p:cNvGrpSpPr/>
          <p:nvPr/>
        </p:nvGrpSpPr>
        <p:grpSpPr>
          <a:xfrm rot="2700000">
            <a:off x="17201921" y="9335308"/>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9" id="9"/>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
        <p:nvSpPr>
          <p:cNvPr name="TextBox 10" id="10"/>
          <p:cNvSpPr txBox="true"/>
          <p:nvPr/>
        </p:nvSpPr>
        <p:spPr>
          <a:xfrm rot="0">
            <a:off x="1729226" y="3663062"/>
            <a:ext cx="14829547" cy="2228850"/>
          </a:xfrm>
          <a:prstGeom prst="rect">
            <a:avLst/>
          </a:prstGeom>
        </p:spPr>
        <p:txBody>
          <a:bodyPr anchor="t" rtlCol="false" tIns="0" lIns="0" bIns="0" rIns="0">
            <a:spAutoFit/>
          </a:bodyPr>
          <a:lstStyle/>
          <a:p>
            <a:pPr algn="ctr">
              <a:lnSpc>
                <a:spcPts val="16200"/>
              </a:lnSpc>
            </a:pPr>
            <a:r>
              <a:rPr lang="en-US" b="true" sz="18000" spc="-900">
                <a:solidFill>
                  <a:srgbClr val="F4F6FC"/>
                </a:solidFill>
                <a:latin typeface="TT Ramillas Heavy"/>
                <a:ea typeface="TT Ramillas Heavy"/>
                <a:cs typeface="TT Ramillas Heavy"/>
                <a:sym typeface="TT Ramillas Heavy"/>
              </a:rPr>
              <a:t>Thank You</a:t>
            </a:r>
          </a:p>
        </p:txBody>
      </p:sp>
      <p:sp>
        <p:nvSpPr>
          <p:cNvPr name="Freeform 11" id="11"/>
          <p:cNvSpPr/>
          <p:nvPr/>
        </p:nvSpPr>
        <p:spPr>
          <a:xfrm flipH="false" flipV="false" rot="0">
            <a:off x="753678" y="701277"/>
            <a:ext cx="550044" cy="654846"/>
          </a:xfrm>
          <a:custGeom>
            <a:avLst/>
            <a:gdLst/>
            <a:ahLst/>
            <a:cxnLst/>
            <a:rect r="r" b="b" t="t" l="l"/>
            <a:pathLst>
              <a:path h="654846" w="550044">
                <a:moveTo>
                  <a:pt x="0" y="0"/>
                </a:moveTo>
                <a:lnTo>
                  <a:pt x="550044" y="0"/>
                </a:lnTo>
                <a:lnTo>
                  <a:pt x="550044" y="654846"/>
                </a:lnTo>
                <a:lnTo>
                  <a:pt x="0" y="65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7647899" y="7287809"/>
            <a:ext cx="2992201" cy="903898"/>
            <a:chOff x="0" y="0"/>
            <a:chExt cx="788069" cy="238064"/>
          </a:xfrm>
        </p:grpSpPr>
        <p:sp>
          <p:nvSpPr>
            <p:cNvPr name="Freeform 13" id="13"/>
            <p:cNvSpPr/>
            <p:nvPr/>
          </p:nvSpPr>
          <p:spPr>
            <a:xfrm flipH="false" flipV="false" rot="0">
              <a:off x="0" y="0"/>
              <a:ext cx="788069" cy="238064"/>
            </a:xfrm>
            <a:custGeom>
              <a:avLst/>
              <a:gdLst/>
              <a:ahLst/>
              <a:cxnLst/>
              <a:rect r="r" b="b" t="t" l="l"/>
              <a:pathLst>
                <a:path h="238064" w="788069">
                  <a:moveTo>
                    <a:pt x="119032" y="0"/>
                  </a:moveTo>
                  <a:lnTo>
                    <a:pt x="669038" y="0"/>
                  </a:lnTo>
                  <a:cubicBezTo>
                    <a:pt x="734777" y="0"/>
                    <a:pt x="788069" y="53292"/>
                    <a:pt x="788069" y="119032"/>
                  </a:cubicBezTo>
                  <a:lnTo>
                    <a:pt x="788069" y="119032"/>
                  </a:lnTo>
                  <a:cubicBezTo>
                    <a:pt x="788069" y="150601"/>
                    <a:pt x="775529" y="180877"/>
                    <a:pt x="753206" y="203200"/>
                  </a:cubicBezTo>
                  <a:cubicBezTo>
                    <a:pt x="730883" y="225523"/>
                    <a:pt x="700607" y="238064"/>
                    <a:pt x="669038" y="238064"/>
                  </a:cubicBezTo>
                  <a:lnTo>
                    <a:pt x="119032" y="238064"/>
                  </a:lnTo>
                  <a:cubicBezTo>
                    <a:pt x="53292" y="238064"/>
                    <a:pt x="0" y="184771"/>
                    <a:pt x="0" y="119032"/>
                  </a:cubicBezTo>
                  <a:lnTo>
                    <a:pt x="0" y="119032"/>
                  </a:lnTo>
                  <a:cubicBezTo>
                    <a:pt x="0" y="53292"/>
                    <a:pt x="53292" y="0"/>
                    <a:pt x="119032" y="0"/>
                  </a:cubicBezTo>
                  <a:close/>
                </a:path>
              </a:pathLst>
            </a:custGeom>
            <a:solidFill>
              <a:srgbClr val="F4F6FC"/>
            </a:solidFill>
          </p:spPr>
        </p:sp>
        <p:sp>
          <p:nvSpPr>
            <p:cNvPr name="TextBox 14" id="14"/>
            <p:cNvSpPr txBox="true"/>
            <p:nvPr/>
          </p:nvSpPr>
          <p:spPr>
            <a:xfrm>
              <a:off x="0" y="19050"/>
              <a:ext cx="788069" cy="219014"/>
            </a:xfrm>
            <a:prstGeom prst="rect">
              <a:avLst/>
            </a:prstGeom>
          </p:spPr>
          <p:txBody>
            <a:bodyPr anchor="ctr" rtlCol="false" tIns="50800" lIns="50800" bIns="50800" rIns="50800"/>
            <a:lstStyle/>
            <a:p>
              <a:pPr algn="ctr">
                <a:lnSpc>
                  <a:spcPts val="2419"/>
                </a:lnSpc>
              </a:pPr>
              <a:r>
                <a:rPr lang="en-US" b="true" sz="2199" spc="-65">
                  <a:solidFill>
                    <a:srgbClr val="000016"/>
                  </a:solidFill>
                  <a:latin typeface="Open Sauce Semi-Bold"/>
                  <a:ea typeface="Open Sauce Semi-Bold"/>
                  <a:cs typeface="Open Sauce Semi-Bold"/>
                  <a:sym typeface="Open Sauce Semi-Bold"/>
                </a:rPr>
                <a:t>Aaron loeb</a:t>
              </a:r>
            </a:p>
          </p:txBody>
        </p:sp>
      </p:grpSp>
      <p:sp>
        <p:nvSpPr>
          <p:cNvPr name="TextBox 15" id="15"/>
          <p:cNvSpPr txBox="true"/>
          <p:nvPr/>
        </p:nvSpPr>
        <p:spPr>
          <a:xfrm rot="0">
            <a:off x="3113171" y="5428045"/>
            <a:ext cx="12061658" cy="1194435"/>
          </a:xfrm>
          <a:prstGeom prst="rect">
            <a:avLst/>
          </a:prstGeom>
        </p:spPr>
        <p:txBody>
          <a:bodyPr anchor="t" rtlCol="false" tIns="0" lIns="0" bIns="0" rIns="0">
            <a:spAutoFit/>
          </a:bodyPr>
          <a:lstStyle/>
          <a:p>
            <a:pPr algn="ctr">
              <a:lnSpc>
                <a:spcPts val="8640"/>
              </a:lnSpc>
            </a:pPr>
            <a:r>
              <a:rPr lang="en-US" sz="9600" i="true" spc="-288">
                <a:solidFill>
                  <a:srgbClr val="C0C2C8"/>
                </a:solidFill>
                <a:latin typeface="TT Ramillas Italics"/>
                <a:ea typeface="TT Ramillas Italics"/>
                <a:cs typeface="TT Ramillas Italics"/>
                <a:sym typeface="TT Ramillas Italics"/>
              </a:rPr>
              <a:t>Let’s pray</a:t>
            </a:r>
          </a:p>
        </p:txBody>
      </p:sp>
      <p:sp>
        <p:nvSpPr>
          <p:cNvPr name="TextBox 16" id="16"/>
          <p:cNvSpPr txBox="true"/>
          <p:nvPr/>
        </p:nvSpPr>
        <p:spPr>
          <a:xfrm rot="0">
            <a:off x="1461676" y="857013"/>
            <a:ext cx="4124775" cy="499110"/>
          </a:xfrm>
          <a:prstGeom prst="rect">
            <a:avLst/>
          </a:prstGeom>
        </p:spPr>
        <p:txBody>
          <a:bodyPr anchor="t" rtlCol="false" tIns="0" lIns="0" bIns="0" rIns="0">
            <a:spAutoFit/>
          </a:bodyPr>
          <a:lstStyle/>
          <a:p>
            <a:pPr algn="l">
              <a:lnSpc>
                <a:spcPts val="1890"/>
              </a:lnSpc>
            </a:pPr>
            <a:r>
              <a:rPr lang="en-US" b="true" sz="2100" spc="-63">
                <a:solidFill>
                  <a:srgbClr val="F4F6FC"/>
                </a:solidFill>
                <a:latin typeface="Open Sauce Medium"/>
                <a:ea typeface="Open Sauce Medium"/>
                <a:cs typeface="Open Sauce Medium"/>
                <a:sym typeface="Open Sauce Medium"/>
              </a:rPr>
              <a:t>Borcelle</a:t>
            </a:r>
          </a:p>
          <a:p>
            <a:pPr algn="l">
              <a:lnSpc>
                <a:spcPts val="1890"/>
              </a:lnSpc>
            </a:pPr>
            <a:r>
              <a:rPr lang="en-US" sz="2100" spc="-63" b="true">
                <a:solidFill>
                  <a:srgbClr val="F4F6FC"/>
                </a:solidFill>
                <a:latin typeface="Open Sauce Medium"/>
                <a:ea typeface="Open Sauce Medium"/>
                <a:cs typeface="Open Sauce Medium"/>
                <a:sym typeface="Open Sauce Medium"/>
              </a:rPr>
              <a:t>Church</a:t>
            </a:r>
          </a:p>
        </p:txBody>
      </p:sp>
      <p:sp>
        <p:nvSpPr>
          <p:cNvPr name="TextBox 17" id="17"/>
          <p:cNvSpPr txBox="true"/>
          <p:nvPr/>
        </p:nvSpPr>
        <p:spPr>
          <a:xfrm rot="0">
            <a:off x="13134525" y="976076"/>
            <a:ext cx="4124775" cy="260985"/>
          </a:xfrm>
          <a:prstGeom prst="rect">
            <a:avLst/>
          </a:prstGeom>
        </p:spPr>
        <p:txBody>
          <a:bodyPr anchor="t" rtlCol="false" tIns="0" lIns="0" bIns="0" rIns="0">
            <a:spAutoFit/>
          </a:bodyPr>
          <a:lstStyle/>
          <a:p>
            <a:pPr algn="r" marL="0" indent="0" lvl="1">
              <a:lnSpc>
                <a:spcPts val="1890"/>
              </a:lnSpc>
              <a:spcBef>
                <a:spcPct val="0"/>
              </a:spcBef>
            </a:pPr>
            <a:r>
              <a:rPr lang="en-US" b="true" sz="2100" spc="-63" strike="noStrike" u="none">
                <a:solidFill>
                  <a:srgbClr val="F4F6FC"/>
                </a:solidFill>
                <a:latin typeface="Open Sauce Medium"/>
                <a:ea typeface="Open Sauce Medium"/>
                <a:cs typeface="Open Sauce Medium"/>
                <a:sym typeface="Open Sauce Medium"/>
              </a:rPr>
              <a:t>Sunday Sermon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08080" y="4803457"/>
            <a:ext cx="5625131" cy="946786"/>
          </a:xfrm>
          <a:prstGeom prst="rect">
            <a:avLst/>
          </a:prstGeom>
        </p:spPr>
        <p:txBody>
          <a:bodyPr anchor="t" rtlCol="false" tIns="0" lIns="0" bIns="0" rIns="0">
            <a:spAutoFit/>
          </a:bodyPr>
          <a:lstStyle/>
          <a:p>
            <a:pPr algn="l" marL="0" indent="0" lvl="0">
              <a:lnSpc>
                <a:spcPts val="6720"/>
              </a:lnSpc>
              <a:spcBef>
                <a:spcPct val="0"/>
              </a:spcBef>
            </a:pPr>
            <a:r>
              <a:rPr lang="en-US" b="true" sz="8000" strike="noStrike" u="none">
                <a:solidFill>
                  <a:srgbClr val="000000"/>
                </a:solidFill>
                <a:latin typeface="TT Ramillas Heavy"/>
                <a:ea typeface="TT Ramillas Heavy"/>
                <a:cs typeface="TT Ramillas Heavy"/>
                <a:sym typeface="TT Ramillas Heavy"/>
              </a:rPr>
              <a:t>Overview</a:t>
            </a:r>
          </a:p>
        </p:txBody>
      </p:sp>
      <p:grpSp>
        <p:nvGrpSpPr>
          <p:cNvPr name="Group 4" id="4"/>
          <p:cNvGrpSpPr/>
          <p:nvPr/>
        </p:nvGrpSpPr>
        <p:grpSpPr>
          <a:xfrm rot="0">
            <a:off x="6558196" y="1108371"/>
            <a:ext cx="10701104" cy="2575786"/>
            <a:chOff x="0" y="0"/>
            <a:chExt cx="2818398" cy="678396"/>
          </a:xfrm>
        </p:grpSpPr>
        <p:sp>
          <p:nvSpPr>
            <p:cNvPr name="Freeform 5" id="5"/>
            <p:cNvSpPr/>
            <p:nvPr/>
          </p:nvSpPr>
          <p:spPr>
            <a:xfrm flipH="false" flipV="false" rot="0">
              <a:off x="0" y="0"/>
              <a:ext cx="2818398" cy="678396"/>
            </a:xfrm>
            <a:custGeom>
              <a:avLst/>
              <a:gdLst/>
              <a:ahLst/>
              <a:cxnLst/>
              <a:rect r="r" b="b" t="t" l="l"/>
              <a:pathLst>
                <a:path h="678396" w="2818398">
                  <a:moveTo>
                    <a:pt x="36897" y="0"/>
                  </a:moveTo>
                  <a:lnTo>
                    <a:pt x="2781501" y="0"/>
                  </a:lnTo>
                  <a:cubicBezTo>
                    <a:pt x="2801878" y="0"/>
                    <a:pt x="2818398" y="16519"/>
                    <a:pt x="2818398" y="36897"/>
                  </a:cubicBezTo>
                  <a:lnTo>
                    <a:pt x="2818398" y="641499"/>
                  </a:lnTo>
                  <a:cubicBezTo>
                    <a:pt x="2818398" y="661877"/>
                    <a:pt x="2801878" y="678396"/>
                    <a:pt x="2781501" y="678396"/>
                  </a:cubicBezTo>
                  <a:lnTo>
                    <a:pt x="36897" y="678396"/>
                  </a:lnTo>
                  <a:cubicBezTo>
                    <a:pt x="16519" y="678396"/>
                    <a:pt x="0" y="661877"/>
                    <a:pt x="0" y="641499"/>
                  </a:cubicBezTo>
                  <a:lnTo>
                    <a:pt x="0" y="36897"/>
                  </a:lnTo>
                  <a:cubicBezTo>
                    <a:pt x="0" y="16519"/>
                    <a:pt x="16519" y="0"/>
                    <a:pt x="36897" y="0"/>
                  </a:cubicBezTo>
                  <a:close/>
                </a:path>
              </a:pathLst>
            </a:custGeom>
            <a:solidFill>
              <a:srgbClr val="F4F6FC"/>
            </a:solidFill>
          </p:spPr>
        </p:sp>
        <p:sp>
          <p:nvSpPr>
            <p:cNvPr name="TextBox 6" id="6"/>
            <p:cNvSpPr txBox="true"/>
            <p:nvPr/>
          </p:nvSpPr>
          <p:spPr>
            <a:xfrm>
              <a:off x="0" y="19050"/>
              <a:ext cx="2818398" cy="659346"/>
            </a:xfrm>
            <a:prstGeom prst="rect">
              <a:avLst/>
            </a:prstGeom>
          </p:spPr>
          <p:txBody>
            <a:bodyPr anchor="ctr" rtlCol="false" tIns="50800" lIns="50800" bIns="50800" rIns="50800"/>
            <a:lstStyle/>
            <a:p>
              <a:pPr algn="ctr">
                <a:lnSpc>
                  <a:spcPts val="2419"/>
                </a:lnSpc>
              </a:pPr>
            </a:p>
          </p:txBody>
        </p:sp>
      </p:grpSp>
      <p:grpSp>
        <p:nvGrpSpPr>
          <p:cNvPr name="Group 7" id="7"/>
          <p:cNvGrpSpPr/>
          <p:nvPr/>
        </p:nvGrpSpPr>
        <p:grpSpPr>
          <a:xfrm rot="0">
            <a:off x="6558196" y="3855607"/>
            <a:ext cx="10701104" cy="2575786"/>
            <a:chOff x="0" y="0"/>
            <a:chExt cx="2818398" cy="678396"/>
          </a:xfrm>
        </p:grpSpPr>
        <p:sp>
          <p:nvSpPr>
            <p:cNvPr name="Freeform 8" id="8"/>
            <p:cNvSpPr/>
            <p:nvPr/>
          </p:nvSpPr>
          <p:spPr>
            <a:xfrm flipH="false" flipV="false" rot="0">
              <a:off x="0" y="0"/>
              <a:ext cx="2818398" cy="678396"/>
            </a:xfrm>
            <a:custGeom>
              <a:avLst/>
              <a:gdLst/>
              <a:ahLst/>
              <a:cxnLst/>
              <a:rect r="r" b="b" t="t" l="l"/>
              <a:pathLst>
                <a:path h="678396" w="2818398">
                  <a:moveTo>
                    <a:pt x="36897" y="0"/>
                  </a:moveTo>
                  <a:lnTo>
                    <a:pt x="2781501" y="0"/>
                  </a:lnTo>
                  <a:cubicBezTo>
                    <a:pt x="2801878" y="0"/>
                    <a:pt x="2818398" y="16519"/>
                    <a:pt x="2818398" y="36897"/>
                  </a:cubicBezTo>
                  <a:lnTo>
                    <a:pt x="2818398" y="641499"/>
                  </a:lnTo>
                  <a:cubicBezTo>
                    <a:pt x="2818398" y="661877"/>
                    <a:pt x="2801878" y="678396"/>
                    <a:pt x="2781501" y="678396"/>
                  </a:cubicBezTo>
                  <a:lnTo>
                    <a:pt x="36897" y="678396"/>
                  </a:lnTo>
                  <a:cubicBezTo>
                    <a:pt x="16519" y="678396"/>
                    <a:pt x="0" y="661877"/>
                    <a:pt x="0" y="641499"/>
                  </a:cubicBezTo>
                  <a:lnTo>
                    <a:pt x="0" y="36897"/>
                  </a:lnTo>
                  <a:cubicBezTo>
                    <a:pt x="0" y="16519"/>
                    <a:pt x="16519" y="0"/>
                    <a:pt x="36897" y="0"/>
                  </a:cubicBezTo>
                  <a:close/>
                </a:path>
              </a:pathLst>
            </a:custGeom>
            <a:solidFill>
              <a:srgbClr val="F4F6FC"/>
            </a:solidFill>
          </p:spPr>
        </p:sp>
        <p:sp>
          <p:nvSpPr>
            <p:cNvPr name="TextBox 9" id="9"/>
            <p:cNvSpPr txBox="true"/>
            <p:nvPr/>
          </p:nvSpPr>
          <p:spPr>
            <a:xfrm>
              <a:off x="0" y="19050"/>
              <a:ext cx="2818398" cy="659346"/>
            </a:xfrm>
            <a:prstGeom prst="rect">
              <a:avLst/>
            </a:prstGeom>
          </p:spPr>
          <p:txBody>
            <a:bodyPr anchor="ctr" rtlCol="false" tIns="50800" lIns="50800" bIns="50800" rIns="50800"/>
            <a:lstStyle/>
            <a:p>
              <a:pPr algn="ctr">
                <a:lnSpc>
                  <a:spcPts val="2419"/>
                </a:lnSpc>
              </a:pPr>
            </a:p>
          </p:txBody>
        </p:sp>
      </p:grpSp>
      <p:grpSp>
        <p:nvGrpSpPr>
          <p:cNvPr name="Group 10" id="10"/>
          <p:cNvGrpSpPr/>
          <p:nvPr/>
        </p:nvGrpSpPr>
        <p:grpSpPr>
          <a:xfrm rot="0">
            <a:off x="6558196" y="6602843"/>
            <a:ext cx="10701104" cy="2575786"/>
            <a:chOff x="0" y="0"/>
            <a:chExt cx="2818398" cy="678396"/>
          </a:xfrm>
        </p:grpSpPr>
        <p:sp>
          <p:nvSpPr>
            <p:cNvPr name="Freeform 11" id="11"/>
            <p:cNvSpPr/>
            <p:nvPr/>
          </p:nvSpPr>
          <p:spPr>
            <a:xfrm flipH="false" flipV="false" rot="0">
              <a:off x="0" y="0"/>
              <a:ext cx="2818398" cy="678396"/>
            </a:xfrm>
            <a:custGeom>
              <a:avLst/>
              <a:gdLst/>
              <a:ahLst/>
              <a:cxnLst/>
              <a:rect r="r" b="b" t="t" l="l"/>
              <a:pathLst>
                <a:path h="678396" w="2818398">
                  <a:moveTo>
                    <a:pt x="36897" y="0"/>
                  </a:moveTo>
                  <a:lnTo>
                    <a:pt x="2781501" y="0"/>
                  </a:lnTo>
                  <a:cubicBezTo>
                    <a:pt x="2801878" y="0"/>
                    <a:pt x="2818398" y="16519"/>
                    <a:pt x="2818398" y="36897"/>
                  </a:cubicBezTo>
                  <a:lnTo>
                    <a:pt x="2818398" y="641499"/>
                  </a:lnTo>
                  <a:cubicBezTo>
                    <a:pt x="2818398" y="661877"/>
                    <a:pt x="2801878" y="678396"/>
                    <a:pt x="2781501" y="678396"/>
                  </a:cubicBezTo>
                  <a:lnTo>
                    <a:pt x="36897" y="678396"/>
                  </a:lnTo>
                  <a:cubicBezTo>
                    <a:pt x="16519" y="678396"/>
                    <a:pt x="0" y="661877"/>
                    <a:pt x="0" y="641499"/>
                  </a:cubicBezTo>
                  <a:lnTo>
                    <a:pt x="0" y="36897"/>
                  </a:lnTo>
                  <a:cubicBezTo>
                    <a:pt x="0" y="16519"/>
                    <a:pt x="16519" y="0"/>
                    <a:pt x="36897" y="0"/>
                  </a:cubicBezTo>
                  <a:close/>
                </a:path>
              </a:pathLst>
            </a:custGeom>
            <a:solidFill>
              <a:srgbClr val="F4F6FC"/>
            </a:solidFill>
          </p:spPr>
        </p:sp>
        <p:sp>
          <p:nvSpPr>
            <p:cNvPr name="TextBox 12" id="12"/>
            <p:cNvSpPr txBox="true"/>
            <p:nvPr/>
          </p:nvSpPr>
          <p:spPr>
            <a:xfrm>
              <a:off x="0" y="19050"/>
              <a:ext cx="2818398" cy="659346"/>
            </a:xfrm>
            <a:prstGeom prst="rect">
              <a:avLst/>
            </a:prstGeom>
          </p:spPr>
          <p:txBody>
            <a:bodyPr anchor="ctr" rtlCol="false" tIns="50800" lIns="50800" bIns="50800" rIns="50800"/>
            <a:lstStyle/>
            <a:p>
              <a:pPr algn="ctr">
                <a:lnSpc>
                  <a:spcPts val="2419"/>
                </a:lnSpc>
              </a:pPr>
            </a:p>
          </p:txBody>
        </p:sp>
      </p:grpSp>
      <p:sp>
        <p:nvSpPr>
          <p:cNvPr name="TextBox 13" id="13"/>
          <p:cNvSpPr txBox="true"/>
          <p:nvPr/>
        </p:nvSpPr>
        <p:spPr>
          <a:xfrm rot="0">
            <a:off x="8706417" y="2401902"/>
            <a:ext cx="7762194" cy="666750"/>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14" id="14"/>
          <p:cNvSpPr txBox="true"/>
          <p:nvPr/>
        </p:nvSpPr>
        <p:spPr>
          <a:xfrm rot="0">
            <a:off x="8706417" y="5149138"/>
            <a:ext cx="7762194" cy="666750"/>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15" id="15"/>
          <p:cNvSpPr txBox="true"/>
          <p:nvPr/>
        </p:nvSpPr>
        <p:spPr>
          <a:xfrm rot="0">
            <a:off x="8706417" y="7896374"/>
            <a:ext cx="7762194" cy="666750"/>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16" id="16"/>
          <p:cNvSpPr txBox="true"/>
          <p:nvPr/>
        </p:nvSpPr>
        <p:spPr>
          <a:xfrm rot="0">
            <a:off x="8706417" y="1718157"/>
            <a:ext cx="8019369" cy="512445"/>
          </a:xfrm>
          <a:prstGeom prst="rect">
            <a:avLst/>
          </a:prstGeom>
        </p:spPr>
        <p:txBody>
          <a:bodyPr anchor="t" rtlCol="false" tIns="0" lIns="0" bIns="0" rIns="0">
            <a:spAutoFit/>
          </a:bodyPr>
          <a:lstStyle/>
          <a:p>
            <a:pPr algn="l"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Should we believe god?</a:t>
            </a:r>
          </a:p>
        </p:txBody>
      </p:sp>
      <p:sp>
        <p:nvSpPr>
          <p:cNvPr name="TextBox 17" id="17"/>
          <p:cNvSpPr txBox="true"/>
          <p:nvPr/>
        </p:nvSpPr>
        <p:spPr>
          <a:xfrm rot="0">
            <a:off x="8706417" y="4465393"/>
            <a:ext cx="8019369" cy="512445"/>
          </a:xfrm>
          <a:prstGeom prst="rect">
            <a:avLst/>
          </a:prstGeom>
        </p:spPr>
        <p:txBody>
          <a:bodyPr anchor="t" rtlCol="false" tIns="0" lIns="0" bIns="0" rIns="0">
            <a:spAutoFit/>
          </a:bodyPr>
          <a:lstStyle/>
          <a:p>
            <a:pPr algn="l" marL="0" indent="0" lvl="1">
              <a:lnSpc>
                <a:spcPts val="3780"/>
              </a:lnSpc>
              <a:spcBef>
                <a:spcPct val="0"/>
              </a:spcBef>
            </a:pPr>
            <a:r>
              <a:rPr lang="en-US" sz="4200" i="true" spc="-126">
                <a:solidFill>
                  <a:srgbClr val="000000"/>
                </a:solidFill>
                <a:latin typeface="TT Ramillas Italics"/>
                <a:ea typeface="TT Ramillas Italics"/>
                <a:cs typeface="TT Ramillas Italics"/>
                <a:sym typeface="TT Ramillas Italics"/>
              </a:rPr>
              <a:t>G</a:t>
            </a:r>
            <a:r>
              <a:rPr lang="en-US" sz="4200" i="true" spc="-126" strike="noStrike" u="none">
                <a:solidFill>
                  <a:srgbClr val="000000"/>
                </a:solidFill>
                <a:latin typeface="TT Ramillas Italics"/>
                <a:ea typeface="TT Ramillas Italics"/>
                <a:cs typeface="TT Ramillas Italics"/>
                <a:sym typeface="TT Ramillas Italics"/>
              </a:rPr>
              <a:t>od</a:t>
            </a:r>
            <a:r>
              <a:rPr lang="en-US" sz="4200" i="true" spc="-126" strike="noStrike" u="none">
                <a:solidFill>
                  <a:srgbClr val="000000"/>
                </a:solidFill>
                <a:latin typeface="TT Ramillas Italics"/>
                <a:ea typeface="TT Ramillas Italics"/>
                <a:cs typeface="TT Ramillas Italics"/>
                <a:sym typeface="TT Ramillas Italics"/>
              </a:rPr>
              <a:t>’s</a:t>
            </a:r>
            <a:r>
              <a:rPr lang="en-US" sz="4200" i="true" spc="-126" strike="noStrike" u="none">
                <a:solidFill>
                  <a:srgbClr val="000000"/>
                </a:solidFill>
                <a:latin typeface="TT Ramillas Italics"/>
                <a:ea typeface="TT Ramillas Italics"/>
                <a:cs typeface="TT Ramillas Italics"/>
                <a:sym typeface="TT Ramillas Italics"/>
              </a:rPr>
              <a:t> </a:t>
            </a:r>
            <a:r>
              <a:rPr lang="en-US" sz="4200" i="true" spc="-126" strike="noStrike" u="none">
                <a:solidFill>
                  <a:srgbClr val="000000"/>
                </a:solidFill>
                <a:latin typeface="TT Ramillas Italics"/>
                <a:ea typeface="TT Ramillas Italics"/>
                <a:cs typeface="TT Ramillas Italics"/>
                <a:sym typeface="TT Ramillas Italics"/>
              </a:rPr>
              <a:t>Lov</a:t>
            </a:r>
            <a:r>
              <a:rPr lang="en-US" sz="4200" i="true" spc="-126" strike="noStrike" u="none">
                <a:solidFill>
                  <a:srgbClr val="000000"/>
                </a:solidFill>
                <a:latin typeface="TT Ramillas Italics"/>
                <a:ea typeface="TT Ramillas Italics"/>
                <a:cs typeface="TT Ramillas Italics"/>
                <a:sym typeface="TT Ramillas Italics"/>
              </a:rPr>
              <a:t>e </a:t>
            </a:r>
            <a:r>
              <a:rPr lang="en-US" sz="4200" i="true" spc="-126" strike="noStrike" u="none">
                <a:solidFill>
                  <a:srgbClr val="000000"/>
                </a:solidFill>
                <a:latin typeface="TT Ramillas Italics"/>
                <a:ea typeface="TT Ramillas Italics"/>
                <a:cs typeface="TT Ramillas Italics"/>
                <a:sym typeface="TT Ramillas Italics"/>
              </a:rPr>
              <a:t>for th</a:t>
            </a:r>
            <a:r>
              <a:rPr lang="en-US" sz="4200" i="true" spc="-126" strike="noStrike" u="none">
                <a:solidFill>
                  <a:srgbClr val="000000"/>
                </a:solidFill>
                <a:latin typeface="TT Ramillas Italics"/>
                <a:ea typeface="TT Ramillas Italics"/>
                <a:cs typeface="TT Ramillas Italics"/>
                <a:sym typeface="TT Ramillas Italics"/>
              </a:rPr>
              <a:t>e </a:t>
            </a:r>
            <a:r>
              <a:rPr lang="en-US" sz="4200" i="true" spc="-126" strike="noStrike" u="none">
                <a:solidFill>
                  <a:srgbClr val="000000"/>
                </a:solidFill>
                <a:latin typeface="TT Ramillas Italics"/>
                <a:ea typeface="TT Ramillas Italics"/>
                <a:cs typeface="TT Ramillas Italics"/>
                <a:sym typeface="TT Ramillas Italics"/>
              </a:rPr>
              <a:t>w</a:t>
            </a:r>
            <a:r>
              <a:rPr lang="en-US" sz="4200" i="true" spc="-126" strike="noStrike" u="none">
                <a:solidFill>
                  <a:srgbClr val="000000"/>
                </a:solidFill>
                <a:latin typeface="TT Ramillas Italics"/>
                <a:ea typeface="TT Ramillas Italics"/>
                <a:cs typeface="TT Ramillas Italics"/>
                <a:sym typeface="TT Ramillas Italics"/>
              </a:rPr>
              <a:t>o</a:t>
            </a:r>
            <a:r>
              <a:rPr lang="en-US" sz="4200" i="true" spc="-126" strike="noStrike" u="none">
                <a:solidFill>
                  <a:srgbClr val="000000"/>
                </a:solidFill>
                <a:latin typeface="TT Ramillas Italics"/>
                <a:ea typeface="TT Ramillas Italics"/>
                <a:cs typeface="TT Ramillas Italics"/>
                <a:sym typeface="TT Ramillas Italics"/>
              </a:rPr>
              <a:t>rl</a:t>
            </a:r>
            <a:r>
              <a:rPr lang="en-US" sz="4200" i="true" spc="-126" strike="noStrike" u="none">
                <a:solidFill>
                  <a:srgbClr val="000000"/>
                </a:solidFill>
                <a:latin typeface="TT Ramillas Italics"/>
                <a:ea typeface="TT Ramillas Italics"/>
                <a:cs typeface="TT Ramillas Italics"/>
                <a:sym typeface="TT Ramillas Italics"/>
              </a:rPr>
              <a:t>d</a:t>
            </a:r>
          </a:p>
        </p:txBody>
      </p:sp>
      <p:sp>
        <p:nvSpPr>
          <p:cNvPr name="TextBox 18" id="18"/>
          <p:cNvSpPr txBox="true"/>
          <p:nvPr/>
        </p:nvSpPr>
        <p:spPr>
          <a:xfrm rot="0">
            <a:off x="8706417" y="7212629"/>
            <a:ext cx="8019369" cy="512445"/>
          </a:xfrm>
          <a:prstGeom prst="rect">
            <a:avLst/>
          </a:prstGeom>
        </p:spPr>
        <p:txBody>
          <a:bodyPr anchor="t" rtlCol="false" tIns="0" lIns="0" bIns="0" rIns="0">
            <a:spAutoFit/>
          </a:bodyPr>
          <a:lstStyle/>
          <a:p>
            <a:pPr algn="l" marL="0" indent="0" lvl="1">
              <a:lnSpc>
                <a:spcPts val="3780"/>
              </a:lnSpc>
              <a:spcBef>
                <a:spcPct val="0"/>
              </a:spcBef>
            </a:pPr>
            <a:r>
              <a:rPr lang="en-US" sz="4200" i="true" spc="-126">
                <a:solidFill>
                  <a:srgbClr val="000000"/>
                </a:solidFill>
                <a:latin typeface="TT Ramillas Italics"/>
                <a:ea typeface="TT Ramillas Italics"/>
                <a:cs typeface="TT Ramillas Italics"/>
                <a:sym typeface="TT Ramillas Italics"/>
              </a:rPr>
              <a:t>G</a:t>
            </a:r>
            <a:r>
              <a:rPr lang="en-US" sz="4200" i="true" spc="-126" strike="noStrike" u="none">
                <a:solidFill>
                  <a:srgbClr val="000000"/>
                </a:solidFill>
                <a:latin typeface="TT Ramillas Italics"/>
                <a:ea typeface="TT Ramillas Italics"/>
                <a:cs typeface="TT Ramillas Italics"/>
                <a:sym typeface="TT Ramillas Italics"/>
              </a:rPr>
              <a:t>od</a:t>
            </a:r>
            <a:r>
              <a:rPr lang="en-US" sz="4200" i="true" spc="-126" strike="noStrike" u="none">
                <a:solidFill>
                  <a:srgbClr val="000000"/>
                </a:solidFill>
                <a:latin typeface="TT Ramillas Italics"/>
                <a:ea typeface="TT Ramillas Italics"/>
                <a:cs typeface="TT Ramillas Italics"/>
                <a:sym typeface="TT Ramillas Italics"/>
              </a:rPr>
              <a:t>’s</a:t>
            </a:r>
            <a:r>
              <a:rPr lang="en-US" sz="4200" i="true" spc="-126" strike="noStrike" u="none">
                <a:solidFill>
                  <a:srgbClr val="000000"/>
                </a:solidFill>
                <a:latin typeface="TT Ramillas Italics"/>
                <a:ea typeface="TT Ramillas Italics"/>
                <a:cs typeface="TT Ramillas Italics"/>
                <a:sym typeface="TT Ramillas Italics"/>
              </a:rPr>
              <a:t> </a:t>
            </a:r>
            <a:r>
              <a:rPr lang="en-US" sz="4200" i="true" spc="-126" strike="noStrike" u="none">
                <a:solidFill>
                  <a:srgbClr val="000000"/>
                </a:solidFill>
                <a:latin typeface="TT Ramillas Italics"/>
                <a:ea typeface="TT Ramillas Italics"/>
                <a:cs typeface="TT Ramillas Italics"/>
                <a:sym typeface="TT Ramillas Italics"/>
              </a:rPr>
              <a:t>Prom</a:t>
            </a:r>
            <a:r>
              <a:rPr lang="en-US" sz="4200" i="true" spc="-126" strike="noStrike" u="none">
                <a:solidFill>
                  <a:srgbClr val="000000"/>
                </a:solidFill>
                <a:latin typeface="TT Ramillas Italics"/>
                <a:ea typeface="TT Ramillas Italics"/>
                <a:cs typeface="TT Ramillas Italics"/>
                <a:sym typeface="TT Ramillas Italics"/>
              </a:rPr>
              <a:t>i</a:t>
            </a:r>
            <a:r>
              <a:rPr lang="en-US" sz="4200" i="true" spc="-126" strike="noStrike" u="none">
                <a:solidFill>
                  <a:srgbClr val="000000"/>
                </a:solidFill>
                <a:latin typeface="TT Ramillas Italics"/>
                <a:ea typeface="TT Ramillas Italics"/>
                <a:cs typeface="TT Ramillas Italics"/>
                <a:sym typeface="TT Ramillas Italics"/>
              </a:rPr>
              <a:t>s</a:t>
            </a:r>
            <a:r>
              <a:rPr lang="en-US" sz="4200" i="true" spc="-126" strike="noStrike" u="none">
                <a:solidFill>
                  <a:srgbClr val="000000"/>
                </a:solidFill>
                <a:latin typeface="TT Ramillas Italics"/>
                <a:ea typeface="TT Ramillas Italics"/>
                <a:cs typeface="TT Ramillas Italics"/>
                <a:sym typeface="TT Ramillas Italics"/>
              </a:rPr>
              <a:t>e</a:t>
            </a:r>
            <a:r>
              <a:rPr lang="en-US" sz="4200" i="true" spc="-126" strike="noStrike" u="none">
                <a:solidFill>
                  <a:srgbClr val="000000"/>
                </a:solidFill>
                <a:latin typeface="TT Ramillas Italics"/>
                <a:ea typeface="TT Ramillas Italics"/>
                <a:cs typeface="TT Ramillas Italics"/>
                <a:sym typeface="TT Ramillas Italics"/>
              </a:rPr>
              <a:t>s</a:t>
            </a:r>
            <a:r>
              <a:rPr lang="en-US" sz="4200" i="true" spc="-126" strike="noStrike" u="none">
                <a:solidFill>
                  <a:srgbClr val="000000"/>
                </a:solidFill>
                <a:latin typeface="TT Ramillas Italics"/>
                <a:ea typeface="TT Ramillas Italics"/>
                <a:cs typeface="TT Ramillas Italics"/>
                <a:sym typeface="TT Ramillas Italics"/>
              </a:rPr>
              <a:t> </a:t>
            </a:r>
            <a:r>
              <a:rPr lang="en-US" sz="4200" i="true" spc="-126" strike="noStrike" u="none">
                <a:solidFill>
                  <a:srgbClr val="000000"/>
                </a:solidFill>
                <a:latin typeface="TT Ramillas Italics"/>
                <a:ea typeface="TT Ramillas Italics"/>
                <a:cs typeface="TT Ramillas Italics"/>
                <a:sym typeface="TT Ramillas Italics"/>
              </a:rPr>
              <a:t>f</a:t>
            </a:r>
            <a:r>
              <a:rPr lang="en-US" sz="4200" i="true" spc="-126" strike="noStrike" u="none">
                <a:solidFill>
                  <a:srgbClr val="000000"/>
                </a:solidFill>
                <a:latin typeface="TT Ramillas Italics"/>
                <a:ea typeface="TT Ramillas Italics"/>
                <a:cs typeface="TT Ramillas Italics"/>
                <a:sym typeface="TT Ramillas Italics"/>
              </a:rPr>
              <a:t>o</a:t>
            </a:r>
            <a:r>
              <a:rPr lang="en-US" sz="4200" i="true" spc="-126" strike="noStrike" u="none">
                <a:solidFill>
                  <a:srgbClr val="000000"/>
                </a:solidFill>
                <a:latin typeface="TT Ramillas Italics"/>
                <a:ea typeface="TT Ramillas Italics"/>
                <a:cs typeface="TT Ramillas Italics"/>
                <a:sym typeface="TT Ramillas Italics"/>
              </a:rPr>
              <a:t>r us</a:t>
            </a:r>
          </a:p>
        </p:txBody>
      </p:sp>
      <p:sp>
        <p:nvSpPr>
          <p:cNvPr name="TextBox 19" id="19"/>
          <p:cNvSpPr txBox="true"/>
          <p:nvPr/>
        </p:nvSpPr>
        <p:spPr>
          <a:xfrm rot="0">
            <a:off x="7071336" y="2136536"/>
            <a:ext cx="1396836" cy="749808"/>
          </a:xfrm>
          <a:prstGeom prst="rect">
            <a:avLst/>
          </a:prstGeom>
        </p:spPr>
        <p:txBody>
          <a:bodyPr anchor="t" rtlCol="false" tIns="0" lIns="0" bIns="0" rIns="0">
            <a:spAutoFit/>
          </a:bodyPr>
          <a:lstStyle/>
          <a:p>
            <a:pPr algn="l" marL="0" indent="0" lvl="0">
              <a:lnSpc>
                <a:spcPts val="5375"/>
              </a:lnSpc>
              <a:spcBef>
                <a:spcPct val="0"/>
              </a:spcBef>
            </a:pPr>
            <a:r>
              <a:rPr lang="en-US" sz="6399" strike="noStrike" u="none">
                <a:solidFill>
                  <a:srgbClr val="000000"/>
                </a:solidFill>
                <a:latin typeface="TT Ramillas"/>
                <a:ea typeface="TT Ramillas"/>
                <a:cs typeface="TT Ramillas"/>
                <a:sym typeface="TT Ramillas"/>
              </a:rPr>
              <a:t>01.</a:t>
            </a:r>
          </a:p>
        </p:txBody>
      </p:sp>
      <p:sp>
        <p:nvSpPr>
          <p:cNvPr name="TextBox 20" id="20"/>
          <p:cNvSpPr txBox="true"/>
          <p:nvPr/>
        </p:nvSpPr>
        <p:spPr>
          <a:xfrm rot="0">
            <a:off x="7071336" y="4883772"/>
            <a:ext cx="1396836" cy="749808"/>
          </a:xfrm>
          <a:prstGeom prst="rect">
            <a:avLst/>
          </a:prstGeom>
        </p:spPr>
        <p:txBody>
          <a:bodyPr anchor="t" rtlCol="false" tIns="0" lIns="0" bIns="0" rIns="0">
            <a:spAutoFit/>
          </a:bodyPr>
          <a:lstStyle/>
          <a:p>
            <a:pPr algn="l" marL="0" indent="0" lvl="0">
              <a:lnSpc>
                <a:spcPts val="5375"/>
              </a:lnSpc>
              <a:spcBef>
                <a:spcPct val="0"/>
              </a:spcBef>
            </a:pPr>
            <a:r>
              <a:rPr lang="en-US" sz="6399" strike="noStrike" u="none">
                <a:solidFill>
                  <a:srgbClr val="000000"/>
                </a:solidFill>
                <a:latin typeface="TT Ramillas"/>
                <a:ea typeface="TT Ramillas"/>
                <a:cs typeface="TT Ramillas"/>
                <a:sym typeface="TT Ramillas"/>
              </a:rPr>
              <a:t>02.</a:t>
            </a:r>
          </a:p>
        </p:txBody>
      </p:sp>
      <p:sp>
        <p:nvSpPr>
          <p:cNvPr name="TextBox 21" id="21"/>
          <p:cNvSpPr txBox="true"/>
          <p:nvPr/>
        </p:nvSpPr>
        <p:spPr>
          <a:xfrm rot="0">
            <a:off x="7071336" y="7631008"/>
            <a:ext cx="1396836" cy="749808"/>
          </a:xfrm>
          <a:prstGeom prst="rect">
            <a:avLst/>
          </a:prstGeom>
        </p:spPr>
        <p:txBody>
          <a:bodyPr anchor="t" rtlCol="false" tIns="0" lIns="0" bIns="0" rIns="0">
            <a:spAutoFit/>
          </a:bodyPr>
          <a:lstStyle/>
          <a:p>
            <a:pPr algn="l" marL="0" indent="0" lvl="0">
              <a:lnSpc>
                <a:spcPts val="5375"/>
              </a:lnSpc>
              <a:spcBef>
                <a:spcPct val="0"/>
              </a:spcBef>
            </a:pPr>
            <a:r>
              <a:rPr lang="en-US" sz="6399" strike="noStrike" u="none">
                <a:solidFill>
                  <a:srgbClr val="000000"/>
                </a:solidFill>
                <a:latin typeface="TT Ramillas"/>
                <a:ea typeface="TT Ramillas"/>
                <a:cs typeface="TT Ramillas"/>
                <a:sym typeface="TT Ramillas"/>
              </a:rPr>
              <a:t>03.</a:t>
            </a:r>
          </a:p>
        </p:txBody>
      </p:sp>
      <p:sp>
        <p:nvSpPr>
          <p:cNvPr name="Freeform 22" id="22"/>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true" flipV="false" rot="5400000">
            <a:off x="16456296" y="-178184"/>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00016"/>
            </a:solidFill>
          </p:spPr>
        </p:sp>
        <p:sp>
          <p:nvSpPr>
            <p:cNvPr name="TextBox 5" id="5"/>
            <p:cNvSpPr txBox="true"/>
            <p:nvPr/>
          </p:nvSpPr>
          <p:spPr>
            <a:xfrm>
              <a:off x="0" y="19050"/>
              <a:ext cx="2408296" cy="2690283"/>
            </a:xfrm>
            <a:prstGeom prst="rect">
              <a:avLst/>
            </a:prstGeom>
          </p:spPr>
          <p:txBody>
            <a:bodyPr anchor="ctr" rtlCol="false" tIns="50800" lIns="50800" bIns="50800" rIns="50800"/>
            <a:lstStyle/>
            <a:p>
              <a:pPr algn="ctr">
                <a:lnSpc>
                  <a:spcPts val="2419"/>
                </a:lnSpc>
              </a:pPr>
            </a:p>
          </p:txBody>
        </p:sp>
      </p:grpSp>
      <p:sp>
        <p:nvSpPr>
          <p:cNvPr name="TextBox 6" id="6"/>
          <p:cNvSpPr txBox="true"/>
          <p:nvPr/>
        </p:nvSpPr>
        <p:spPr>
          <a:xfrm rot="0">
            <a:off x="1028700" y="1438275"/>
            <a:ext cx="7627466" cy="5244465"/>
          </a:xfrm>
          <a:prstGeom prst="rect">
            <a:avLst/>
          </a:prstGeom>
        </p:spPr>
        <p:txBody>
          <a:bodyPr anchor="t" rtlCol="false" tIns="0" lIns="0" bIns="0" rIns="0">
            <a:spAutoFit/>
          </a:bodyPr>
          <a:lstStyle/>
          <a:p>
            <a:pPr algn="l" marL="0" indent="0" lvl="0">
              <a:lnSpc>
                <a:spcPts val="10080"/>
              </a:lnSpc>
              <a:spcBef>
                <a:spcPct val="0"/>
              </a:spcBef>
            </a:pPr>
            <a:r>
              <a:rPr lang="en-US" b="true" sz="12000">
                <a:solidFill>
                  <a:srgbClr val="F4F6FC"/>
                </a:solidFill>
                <a:latin typeface="TT Ramillas Heavy"/>
                <a:ea typeface="TT Ramillas Heavy"/>
                <a:cs typeface="TT Ramillas Heavy"/>
                <a:sym typeface="TT Ramillas Heavy"/>
              </a:rPr>
              <a:t>Should</a:t>
            </a:r>
            <a:r>
              <a:rPr lang="en-US" b="true" sz="12000" strike="noStrike" u="none">
                <a:solidFill>
                  <a:srgbClr val="F4F6FC"/>
                </a:solidFill>
                <a:latin typeface="TT Ramillas Heavy"/>
                <a:ea typeface="TT Ramillas Heavy"/>
                <a:cs typeface="TT Ramillas Heavy"/>
                <a:sym typeface="TT Ramillas Heavy"/>
              </a:rPr>
              <a:t> We</a:t>
            </a:r>
          </a:p>
          <a:p>
            <a:pPr algn="l" marL="0" indent="0" lvl="0">
              <a:lnSpc>
                <a:spcPts val="10080"/>
              </a:lnSpc>
              <a:spcBef>
                <a:spcPct val="0"/>
              </a:spcBef>
            </a:pPr>
            <a:r>
              <a:rPr lang="en-US" b="true" sz="12000" strike="noStrike" u="none">
                <a:solidFill>
                  <a:srgbClr val="F4F6FC"/>
                </a:solidFill>
                <a:latin typeface="TT Ramillas Heavy"/>
                <a:ea typeface="TT Ramillas Heavy"/>
                <a:cs typeface="TT Ramillas Heavy"/>
                <a:sym typeface="TT Ramillas Heavy"/>
              </a:rPr>
              <a:t>Believe </a:t>
            </a:r>
            <a:r>
              <a:rPr lang="en-US" b="true" sz="12000" strike="noStrike" u="none">
                <a:solidFill>
                  <a:srgbClr val="F4F6FC"/>
                </a:solidFill>
                <a:latin typeface="TT Ramillas Heavy"/>
                <a:ea typeface="TT Ramillas Heavy"/>
                <a:cs typeface="TT Ramillas Heavy"/>
                <a:sym typeface="TT Ramillas Heavy"/>
              </a:rPr>
              <a:t>G</a:t>
            </a:r>
            <a:r>
              <a:rPr lang="en-US" b="true" sz="12000" strike="noStrike" u="none">
                <a:solidFill>
                  <a:srgbClr val="F4F6FC"/>
                </a:solidFill>
                <a:latin typeface="TT Ramillas Heavy"/>
                <a:ea typeface="TT Ramillas Heavy"/>
                <a:cs typeface="TT Ramillas Heavy"/>
                <a:sym typeface="TT Ramillas Heavy"/>
              </a:rPr>
              <a:t>od</a:t>
            </a:r>
            <a:r>
              <a:rPr lang="en-US" b="true" sz="12000" strike="noStrike" u="none">
                <a:solidFill>
                  <a:srgbClr val="F4F6FC"/>
                </a:solidFill>
                <a:latin typeface="TT Ramillas Heavy"/>
                <a:ea typeface="TT Ramillas Heavy"/>
                <a:cs typeface="TT Ramillas Heavy"/>
                <a:sym typeface="TT Ramillas Heavy"/>
              </a:rPr>
              <a:t>?</a:t>
            </a:r>
          </a:p>
        </p:txBody>
      </p:sp>
      <p:grpSp>
        <p:nvGrpSpPr>
          <p:cNvPr name="Group 7" id="7"/>
          <p:cNvGrpSpPr/>
          <p:nvPr/>
        </p:nvGrpSpPr>
        <p:grpSpPr>
          <a:xfrm rot="0">
            <a:off x="4842433" y="7310023"/>
            <a:ext cx="5386129" cy="2992659"/>
            <a:chOff x="0" y="0"/>
            <a:chExt cx="7181505" cy="3990211"/>
          </a:xfrm>
        </p:grpSpPr>
        <p:pic>
          <p:nvPicPr>
            <p:cNvPr name="Picture 8" id="8"/>
            <p:cNvPicPr>
              <a:picLocks noChangeAspect="true"/>
            </p:cNvPicPr>
            <p:nvPr/>
          </p:nvPicPr>
          <p:blipFill>
            <a:blip r:embed="rId3"/>
            <a:srcRect l="0" t="12913" r="0" b="12913"/>
            <a:stretch>
              <a:fillRect/>
            </a:stretch>
          </p:blipFill>
          <p:spPr>
            <a:xfrm flipH="false" flipV="false">
              <a:off x="0" y="0"/>
              <a:ext cx="7181505" cy="3990211"/>
            </a:xfrm>
            <a:prstGeom prst="rect">
              <a:avLst/>
            </a:prstGeom>
          </p:spPr>
        </p:pic>
      </p:grpSp>
      <p:sp>
        <p:nvSpPr>
          <p:cNvPr name="TextBox 9" id="9"/>
          <p:cNvSpPr txBox="true"/>
          <p:nvPr/>
        </p:nvSpPr>
        <p:spPr>
          <a:xfrm rot="0">
            <a:off x="10802807" y="2094985"/>
            <a:ext cx="6456493" cy="1000125"/>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10" id="10"/>
          <p:cNvSpPr txBox="true"/>
          <p:nvPr/>
        </p:nvSpPr>
        <p:spPr>
          <a:xfrm rot="0">
            <a:off x="10802807" y="4926701"/>
            <a:ext cx="6456493" cy="1000125"/>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11" id="11"/>
          <p:cNvSpPr txBox="true"/>
          <p:nvPr/>
        </p:nvSpPr>
        <p:spPr>
          <a:xfrm rot="0">
            <a:off x="10802807" y="7758418"/>
            <a:ext cx="6456493" cy="1000125"/>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sp>
        <p:nvSpPr>
          <p:cNvPr name="TextBox 12" id="12"/>
          <p:cNvSpPr txBox="true"/>
          <p:nvPr/>
        </p:nvSpPr>
        <p:spPr>
          <a:xfrm rot="0">
            <a:off x="10802807" y="1411240"/>
            <a:ext cx="6456493" cy="512445"/>
          </a:xfrm>
          <a:prstGeom prst="rect">
            <a:avLst/>
          </a:prstGeom>
        </p:spPr>
        <p:txBody>
          <a:bodyPr anchor="t" rtlCol="false" tIns="0" lIns="0" bIns="0" rIns="0">
            <a:spAutoFit/>
          </a:bodyPr>
          <a:lstStyle/>
          <a:p>
            <a:pPr algn="l"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God is Almighty</a:t>
            </a:r>
          </a:p>
        </p:txBody>
      </p:sp>
      <p:sp>
        <p:nvSpPr>
          <p:cNvPr name="TextBox 13" id="13"/>
          <p:cNvSpPr txBox="true"/>
          <p:nvPr/>
        </p:nvSpPr>
        <p:spPr>
          <a:xfrm rot="0">
            <a:off x="10802807" y="4242956"/>
            <a:ext cx="6456493" cy="512445"/>
          </a:xfrm>
          <a:prstGeom prst="rect">
            <a:avLst/>
          </a:prstGeom>
        </p:spPr>
        <p:txBody>
          <a:bodyPr anchor="t" rtlCol="false" tIns="0" lIns="0" bIns="0" rIns="0">
            <a:spAutoFit/>
          </a:bodyPr>
          <a:lstStyle/>
          <a:p>
            <a:pPr algn="l"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Trust in God</a:t>
            </a:r>
          </a:p>
        </p:txBody>
      </p:sp>
      <p:sp>
        <p:nvSpPr>
          <p:cNvPr name="TextBox 14" id="14"/>
          <p:cNvSpPr txBox="true"/>
          <p:nvPr/>
        </p:nvSpPr>
        <p:spPr>
          <a:xfrm rot="0">
            <a:off x="10802807" y="7074673"/>
            <a:ext cx="6456493" cy="512445"/>
          </a:xfrm>
          <a:prstGeom prst="rect">
            <a:avLst/>
          </a:prstGeom>
        </p:spPr>
        <p:txBody>
          <a:bodyPr anchor="t" rtlCol="false" tIns="0" lIns="0" bIns="0" rIns="0">
            <a:spAutoFit/>
          </a:bodyPr>
          <a:lstStyle/>
          <a:p>
            <a:pPr algn="l"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Faith is A Living</a:t>
            </a:r>
          </a:p>
        </p:txBody>
      </p:sp>
      <p:sp>
        <p:nvSpPr>
          <p:cNvPr name="AutoShape 15" id="15"/>
          <p:cNvSpPr/>
          <p:nvPr/>
        </p:nvSpPr>
        <p:spPr>
          <a:xfrm>
            <a:off x="10767060" y="3607121"/>
            <a:ext cx="6492240" cy="0"/>
          </a:xfrm>
          <a:prstGeom prst="line">
            <a:avLst/>
          </a:prstGeom>
          <a:ln cap="flat" w="19050">
            <a:solidFill>
              <a:srgbClr val="000016"/>
            </a:solidFill>
            <a:prstDash val="solid"/>
            <a:headEnd type="none" len="sm" w="sm"/>
            <a:tailEnd type="none" len="sm" w="sm"/>
          </a:ln>
        </p:spPr>
      </p:sp>
      <p:sp>
        <p:nvSpPr>
          <p:cNvPr name="AutoShape 16" id="16"/>
          <p:cNvSpPr/>
          <p:nvPr/>
        </p:nvSpPr>
        <p:spPr>
          <a:xfrm>
            <a:off x="10767060" y="6441176"/>
            <a:ext cx="6492240" cy="0"/>
          </a:xfrm>
          <a:prstGeom prst="line">
            <a:avLst/>
          </a:prstGeom>
          <a:ln cap="flat" w="19050">
            <a:solidFill>
              <a:srgbClr val="000016"/>
            </a:solidFill>
            <a:prstDash val="solid"/>
            <a:headEnd type="none" len="sm" w="sm"/>
            <a:tailEnd type="none" len="sm" w="sm"/>
          </a:ln>
        </p:spPr>
      </p:sp>
      <p:sp>
        <p:nvSpPr>
          <p:cNvPr name="Freeform 17" id="17"/>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2700000">
            <a:off x="-1992031" y="9335308"/>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20" id="20"/>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400000">
            <a:off x="16005487" y="65355"/>
            <a:ext cx="2257843" cy="2233212"/>
          </a:xfrm>
          <a:custGeom>
            <a:avLst/>
            <a:gdLst/>
            <a:ahLst/>
            <a:cxnLst/>
            <a:rect r="r" b="b" t="t" l="l"/>
            <a:pathLst>
              <a:path h="2233212" w="2257843">
                <a:moveTo>
                  <a:pt x="2257843" y="0"/>
                </a:moveTo>
                <a:lnTo>
                  <a:pt x="0" y="0"/>
                </a:lnTo>
                <a:lnTo>
                  <a:pt x="0" y="2233213"/>
                </a:lnTo>
                <a:lnTo>
                  <a:pt x="2257843" y="2233213"/>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2700000">
            <a:off x="-1992031" y="933530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8" id="8"/>
          <p:cNvGrpSpPr/>
          <p:nvPr/>
        </p:nvGrpSpPr>
        <p:grpSpPr>
          <a:xfrm rot="-2700000">
            <a:off x="17299323" y="-194698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0" id="10"/>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1" id="11"/>
          <p:cNvGrpSpPr/>
          <p:nvPr/>
        </p:nvGrpSpPr>
        <p:grpSpPr>
          <a:xfrm rot="0">
            <a:off x="4921054" y="5100458"/>
            <a:ext cx="8445892" cy="2571082"/>
            <a:chOff x="0" y="0"/>
            <a:chExt cx="2224432" cy="677157"/>
          </a:xfrm>
        </p:grpSpPr>
        <p:sp>
          <p:nvSpPr>
            <p:cNvPr name="Freeform 12" id="12"/>
            <p:cNvSpPr/>
            <p:nvPr/>
          </p:nvSpPr>
          <p:spPr>
            <a:xfrm flipH="false" flipV="false" rot="0">
              <a:off x="0" y="0"/>
              <a:ext cx="2224432" cy="677157"/>
            </a:xfrm>
            <a:custGeom>
              <a:avLst/>
              <a:gdLst/>
              <a:ahLst/>
              <a:cxnLst/>
              <a:rect r="r" b="b" t="t" l="l"/>
              <a:pathLst>
                <a:path h="677157" w="2224432">
                  <a:moveTo>
                    <a:pt x="91665" y="0"/>
                  </a:moveTo>
                  <a:lnTo>
                    <a:pt x="2132767" y="0"/>
                  </a:lnTo>
                  <a:cubicBezTo>
                    <a:pt x="2183393" y="0"/>
                    <a:pt x="2224432" y="41040"/>
                    <a:pt x="2224432" y="91665"/>
                  </a:cubicBezTo>
                  <a:lnTo>
                    <a:pt x="2224432" y="585493"/>
                  </a:lnTo>
                  <a:cubicBezTo>
                    <a:pt x="2224432" y="609804"/>
                    <a:pt x="2214775" y="633119"/>
                    <a:pt x="2197584" y="650309"/>
                  </a:cubicBezTo>
                  <a:cubicBezTo>
                    <a:pt x="2180394" y="667500"/>
                    <a:pt x="2157079" y="677157"/>
                    <a:pt x="2132767" y="677157"/>
                  </a:cubicBezTo>
                  <a:lnTo>
                    <a:pt x="91665" y="677157"/>
                  </a:lnTo>
                  <a:cubicBezTo>
                    <a:pt x="67354" y="677157"/>
                    <a:pt x="44039" y="667500"/>
                    <a:pt x="26848" y="650309"/>
                  </a:cubicBezTo>
                  <a:cubicBezTo>
                    <a:pt x="9658" y="633119"/>
                    <a:pt x="0" y="609804"/>
                    <a:pt x="0" y="585493"/>
                  </a:cubicBezTo>
                  <a:lnTo>
                    <a:pt x="0" y="91665"/>
                  </a:lnTo>
                  <a:cubicBezTo>
                    <a:pt x="0" y="67354"/>
                    <a:pt x="9658" y="44039"/>
                    <a:pt x="26848" y="26848"/>
                  </a:cubicBezTo>
                  <a:cubicBezTo>
                    <a:pt x="44039" y="9658"/>
                    <a:pt x="67354" y="0"/>
                    <a:pt x="91665" y="0"/>
                  </a:cubicBezTo>
                  <a:close/>
                </a:path>
              </a:pathLst>
            </a:custGeom>
            <a:solidFill>
              <a:srgbClr val="F4F6FC"/>
            </a:solidFill>
          </p:spPr>
        </p:sp>
        <p:sp>
          <p:nvSpPr>
            <p:cNvPr name="TextBox 13" id="13"/>
            <p:cNvSpPr txBox="true"/>
            <p:nvPr/>
          </p:nvSpPr>
          <p:spPr>
            <a:xfrm>
              <a:off x="0" y="19050"/>
              <a:ext cx="2224432" cy="658107"/>
            </a:xfrm>
            <a:prstGeom prst="rect">
              <a:avLst/>
            </a:prstGeom>
          </p:spPr>
          <p:txBody>
            <a:bodyPr anchor="ctr" rtlCol="false" tIns="50800" lIns="50800" bIns="50800" rIns="50800"/>
            <a:lstStyle/>
            <a:p>
              <a:pPr algn="ctr">
                <a:lnSpc>
                  <a:spcPts val="2419"/>
                </a:lnSpc>
              </a:pPr>
            </a:p>
          </p:txBody>
        </p:sp>
      </p:grpSp>
      <p:sp>
        <p:nvSpPr>
          <p:cNvPr name="TextBox 14" id="14"/>
          <p:cNvSpPr txBox="true"/>
          <p:nvPr/>
        </p:nvSpPr>
        <p:spPr>
          <a:xfrm rot="0">
            <a:off x="5371396" y="5719249"/>
            <a:ext cx="7545208" cy="1333500"/>
          </a:xfrm>
          <a:prstGeom prst="rect">
            <a:avLst/>
          </a:prstGeom>
        </p:spPr>
        <p:txBody>
          <a:bodyPr anchor="t" rtlCol="false" tIns="0" lIns="0" bIns="0" rIns="0">
            <a:spAutoFit/>
          </a:bodyPr>
          <a:lstStyle/>
          <a:p>
            <a:pPr algn="ctr"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 Donec suscipit purus nec ex rhoncus consequat. Fusce bibendum nulla diam, vitae tristique nunc pulvinar in.</a:t>
            </a:r>
          </a:p>
        </p:txBody>
      </p:sp>
      <p:sp>
        <p:nvSpPr>
          <p:cNvPr name="TextBox 15" id="15"/>
          <p:cNvSpPr txBox="true"/>
          <p:nvPr/>
        </p:nvSpPr>
        <p:spPr>
          <a:xfrm rot="0">
            <a:off x="2953456" y="3387938"/>
            <a:ext cx="12381088" cy="1415415"/>
          </a:xfrm>
          <a:prstGeom prst="rect">
            <a:avLst/>
          </a:prstGeom>
        </p:spPr>
        <p:txBody>
          <a:bodyPr anchor="t" rtlCol="false" tIns="0" lIns="0" bIns="0" rIns="0">
            <a:spAutoFit/>
          </a:bodyPr>
          <a:lstStyle/>
          <a:p>
            <a:pPr algn="ctr" marL="0" indent="0" lvl="0">
              <a:lnSpc>
                <a:spcPts val="10080"/>
              </a:lnSpc>
              <a:spcBef>
                <a:spcPct val="0"/>
              </a:spcBef>
            </a:pPr>
            <a:r>
              <a:rPr lang="en-US" b="true" sz="12000">
                <a:solidFill>
                  <a:srgbClr val="000000"/>
                </a:solidFill>
                <a:latin typeface="TT Ramillas Heavy"/>
                <a:ea typeface="TT Ramillas Heavy"/>
                <a:cs typeface="TT Ramillas Heavy"/>
                <a:sym typeface="TT Ramillas Heavy"/>
              </a:rPr>
              <a:t>M</a:t>
            </a:r>
            <a:r>
              <a:rPr lang="en-US" b="true" sz="12000" strike="noStrike" u="none">
                <a:solidFill>
                  <a:srgbClr val="000000"/>
                </a:solidFill>
                <a:latin typeface="TT Ramillas Heavy"/>
                <a:ea typeface="TT Ramillas Heavy"/>
                <a:cs typeface="TT Ramillas Heavy"/>
                <a:sym typeface="TT Ramillas Heavy"/>
              </a:rPr>
              <a:t>atthew 3:12</a:t>
            </a:r>
          </a:p>
        </p:txBody>
      </p:sp>
      <p:sp>
        <p:nvSpPr>
          <p:cNvPr name="TextBox 16" id="16"/>
          <p:cNvSpPr txBox="true"/>
          <p:nvPr/>
        </p:nvSpPr>
        <p:spPr>
          <a:xfrm rot="0">
            <a:off x="4729696" y="2739285"/>
            <a:ext cx="8828608" cy="601980"/>
          </a:xfrm>
          <a:prstGeom prst="rect">
            <a:avLst/>
          </a:prstGeom>
        </p:spPr>
        <p:txBody>
          <a:bodyPr anchor="t" rtlCol="false" tIns="0" lIns="0" bIns="0" rIns="0">
            <a:spAutoFit/>
          </a:bodyPr>
          <a:lstStyle/>
          <a:p>
            <a:pPr algn="ctr" marL="0" indent="0" lvl="1">
              <a:lnSpc>
                <a:spcPts val="4320"/>
              </a:lnSpc>
              <a:spcBef>
                <a:spcPct val="0"/>
              </a:spcBef>
            </a:pPr>
            <a:r>
              <a:rPr lang="en-US" sz="4800" i="true" spc="-144" strike="noStrike" u="none">
                <a:solidFill>
                  <a:srgbClr val="5D5D68"/>
                </a:solidFill>
                <a:latin typeface="TT Ramillas Italics"/>
                <a:ea typeface="TT Ramillas Italics"/>
                <a:cs typeface="TT Ramillas Italics"/>
                <a:sym typeface="TT Ramillas Italics"/>
              </a:rPr>
              <a:t>Today’s verse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16"/>
        </a:solidFill>
      </p:bgPr>
    </p:bg>
    <p:spTree>
      <p:nvGrpSpPr>
        <p:cNvPr id="1" name=""/>
        <p:cNvGrpSpPr/>
        <p:nvPr/>
      </p:nvGrpSpPr>
      <p:grpSpPr>
        <a:xfrm>
          <a:off x="0" y="0"/>
          <a:ext cx="0" cy="0"/>
          <a:chOff x="0" y="0"/>
          <a:chExt cx="0" cy="0"/>
        </a:xfrm>
      </p:grpSpPr>
      <p:sp>
        <p:nvSpPr>
          <p:cNvPr name="TextBox 2" id="2"/>
          <p:cNvSpPr txBox="true"/>
          <p:nvPr/>
        </p:nvSpPr>
        <p:spPr>
          <a:xfrm rot="0">
            <a:off x="3609789" y="4917915"/>
            <a:ext cx="11068422" cy="3372366"/>
          </a:xfrm>
          <a:prstGeom prst="rect">
            <a:avLst/>
          </a:prstGeom>
        </p:spPr>
        <p:txBody>
          <a:bodyPr anchor="t" rtlCol="false" tIns="0" lIns="0" bIns="0" rIns="0">
            <a:spAutoFit/>
          </a:bodyPr>
          <a:lstStyle/>
          <a:p>
            <a:pPr algn="ctr">
              <a:lnSpc>
                <a:spcPts val="24537"/>
              </a:lnSpc>
            </a:pPr>
            <a:r>
              <a:rPr lang="en-US" b="true" sz="27263" spc="-1363">
                <a:solidFill>
                  <a:srgbClr val="F4F6FC"/>
                </a:solidFill>
                <a:latin typeface="TT Ramillas Heavy"/>
                <a:ea typeface="TT Ramillas Heavy"/>
                <a:cs typeface="TT Ramillas Heavy"/>
                <a:sym typeface="TT Ramillas Heavy"/>
              </a:rPr>
              <a:t>Epic</a:t>
            </a:r>
          </a:p>
        </p:txBody>
      </p:sp>
      <p:sp>
        <p:nvSpPr>
          <p:cNvPr name="TextBox 3" id="3"/>
          <p:cNvSpPr txBox="true"/>
          <p:nvPr/>
        </p:nvSpPr>
        <p:spPr>
          <a:xfrm rot="0">
            <a:off x="3113171" y="3608553"/>
            <a:ext cx="12061658" cy="1466051"/>
          </a:xfrm>
          <a:prstGeom prst="rect">
            <a:avLst/>
          </a:prstGeom>
        </p:spPr>
        <p:txBody>
          <a:bodyPr anchor="t" rtlCol="false" tIns="0" lIns="0" bIns="0" rIns="0">
            <a:spAutoFit/>
          </a:bodyPr>
          <a:lstStyle/>
          <a:p>
            <a:pPr algn="ctr">
              <a:lnSpc>
                <a:spcPts val="10770"/>
              </a:lnSpc>
            </a:pPr>
            <a:r>
              <a:rPr lang="en-US" sz="11967" i="true" spc="-359">
                <a:solidFill>
                  <a:srgbClr val="C0C2C8"/>
                </a:solidFill>
                <a:latin typeface="TT Ramillas Italics"/>
                <a:ea typeface="TT Ramillas Italics"/>
                <a:cs typeface="TT Ramillas Italics"/>
                <a:sym typeface="TT Ramillas Italics"/>
              </a:rPr>
              <a:t>Make today</a:t>
            </a:r>
          </a:p>
        </p:txBody>
      </p:sp>
      <p:sp>
        <p:nvSpPr>
          <p:cNvPr name="Freeform 4" id="4"/>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0800000">
            <a:off x="16030157" y="8053788"/>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2700000">
            <a:off x="-1992031" y="9335308"/>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9" id="9"/>
          <p:cNvGrpSpPr/>
          <p:nvPr/>
        </p:nvGrpSpPr>
        <p:grpSpPr>
          <a:xfrm rot="2700000">
            <a:off x="17201921" y="9335308"/>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
        <p:nvSpPr>
          <p:cNvPr name="Freeform 12" id="12"/>
          <p:cNvSpPr/>
          <p:nvPr/>
        </p:nvSpPr>
        <p:spPr>
          <a:xfrm flipH="false" flipV="false" rot="0">
            <a:off x="16034151" y="55692"/>
            <a:ext cx="2257843" cy="2233212"/>
          </a:xfrm>
          <a:custGeom>
            <a:avLst/>
            <a:gdLst/>
            <a:ahLst/>
            <a:cxnLst/>
            <a:rect r="r" b="b" t="t" l="l"/>
            <a:pathLst>
              <a:path h="2233212" w="2257843">
                <a:moveTo>
                  <a:pt x="0" y="0"/>
                </a:moveTo>
                <a:lnTo>
                  <a:pt x="2257844" y="0"/>
                </a:lnTo>
                <a:lnTo>
                  <a:pt x="2257844" y="2233212"/>
                </a:lnTo>
                <a:lnTo>
                  <a:pt x="0" y="223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3995" y="55692"/>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8100000">
            <a:off x="17197926" y="-2078717"/>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16" id="16"/>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7" id="17"/>
          <p:cNvGrpSpPr/>
          <p:nvPr/>
        </p:nvGrpSpPr>
        <p:grpSpPr>
          <a:xfrm rot="-8100000">
            <a:off x="-1996026" y="-2078717"/>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6FC"/>
            </a:solidFill>
          </p:spPr>
        </p:sp>
        <p:sp>
          <p:nvSpPr>
            <p:cNvPr name="TextBox 19" id="19"/>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20" id="20"/>
          <p:cNvGrpSpPr/>
          <p:nvPr/>
        </p:nvGrpSpPr>
        <p:grpSpPr>
          <a:xfrm rot="0">
            <a:off x="7647899" y="1646535"/>
            <a:ext cx="2992201" cy="903898"/>
            <a:chOff x="0" y="0"/>
            <a:chExt cx="788069" cy="238064"/>
          </a:xfrm>
        </p:grpSpPr>
        <p:sp>
          <p:nvSpPr>
            <p:cNvPr name="Freeform 21" id="21"/>
            <p:cNvSpPr/>
            <p:nvPr/>
          </p:nvSpPr>
          <p:spPr>
            <a:xfrm flipH="false" flipV="false" rot="0">
              <a:off x="0" y="0"/>
              <a:ext cx="788069" cy="238064"/>
            </a:xfrm>
            <a:custGeom>
              <a:avLst/>
              <a:gdLst/>
              <a:ahLst/>
              <a:cxnLst/>
              <a:rect r="r" b="b" t="t" l="l"/>
              <a:pathLst>
                <a:path h="238064" w="788069">
                  <a:moveTo>
                    <a:pt x="119032" y="0"/>
                  </a:moveTo>
                  <a:lnTo>
                    <a:pt x="669038" y="0"/>
                  </a:lnTo>
                  <a:cubicBezTo>
                    <a:pt x="734777" y="0"/>
                    <a:pt x="788069" y="53292"/>
                    <a:pt x="788069" y="119032"/>
                  </a:cubicBezTo>
                  <a:lnTo>
                    <a:pt x="788069" y="119032"/>
                  </a:lnTo>
                  <a:cubicBezTo>
                    <a:pt x="788069" y="150601"/>
                    <a:pt x="775529" y="180877"/>
                    <a:pt x="753206" y="203200"/>
                  </a:cubicBezTo>
                  <a:cubicBezTo>
                    <a:pt x="730883" y="225523"/>
                    <a:pt x="700607" y="238064"/>
                    <a:pt x="669038" y="238064"/>
                  </a:cubicBezTo>
                  <a:lnTo>
                    <a:pt x="119032" y="238064"/>
                  </a:lnTo>
                  <a:cubicBezTo>
                    <a:pt x="53292" y="238064"/>
                    <a:pt x="0" y="184771"/>
                    <a:pt x="0" y="119032"/>
                  </a:cubicBezTo>
                  <a:lnTo>
                    <a:pt x="0" y="119032"/>
                  </a:lnTo>
                  <a:cubicBezTo>
                    <a:pt x="0" y="53292"/>
                    <a:pt x="53292" y="0"/>
                    <a:pt x="119032" y="0"/>
                  </a:cubicBezTo>
                  <a:close/>
                </a:path>
              </a:pathLst>
            </a:custGeom>
            <a:solidFill>
              <a:srgbClr val="F4F6FC"/>
            </a:solidFill>
          </p:spPr>
        </p:sp>
        <p:sp>
          <p:nvSpPr>
            <p:cNvPr name="TextBox 22" id="22"/>
            <p:cNvSpPr txBox="true"/>
            <p:nvPr/>
          </p:nvSpPr>
          <p:spPr>
            <a:xfrm>
              <a:off x="0" y="19050"/>
              <a:ext cx="788069" cy="219014"/>
            </a:xfrm>
            <a:prstGeom prst="rect">
              <a:avLst/>
            </a:prstGeom>
          </p:spPr>
          <p:txBody>
            <a:bodyPr anchor="ctr" rtlCol="false" tIns="50800" lIns="50800" bIns="50800" rIns="50800"/>
            <a:lstStyle/>
            <a:p>
              <a:pPr algn="ctr">
                <a:lnSpc>
                  <a:spcPts val="2419"/>
                </a:lnSpc>
              </a:pPr>
              <a:r>
                <a:rPr lang="en-US" b="true" sz="2199" spc="-65">
                  <a:solidFill>
                    <a:srgbClr val="000016"/>
                  </a:solidFill>
                  <a:latin typeface="Open Sauce Semi-Bold"/>
                  <a:ea typeface="Open Sauce Semi-Bold"/>
                  <a:cs typeface="Open Sauce Semi-Bold"/>
                  <a:sym typeface="Open Sauce Semi-Bold"/>
                </a:rPr>
                <a:t>Motivational Words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428117" y="0"/>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28117" y="6463665"/>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28117" y="3234005"/>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28117" y="9697670"/>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614497" y="0"/>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614497" y="6463665"/>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7614497" y="3234005"/>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614497" y="9697670"/>
            <a:ext cx="3035969" cy="3058210"/>
          </a:xfrm>
          <a:custGeom>
            <a:avLst/>
            <a:gdLst/>
            <a:ahLst/>
            <a:cxnLst/>
            <a:rect r="r" b="b" t="t" l="l"/>
            <a:pathLst>
              <a:path h="3058210" w="3035969">
                <a:moveTo>
                  <a:pt x="0" y="0"/>
                </a:moveTo>
                <a:lnTo>
                  <a:pt x="3035969" y="0"/>
                </a:lnTo>
                <a:lnTo>
                  <a:pt x="3035969" y="3058210"/>
                </a:lnTo>
                <a:lnTo>
                  <a:pt x="0" y="305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9907823" y="2885540"/>
            <a:ext cx="6372760" cy="63727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06" t="0" r="-24906" b="0"/>
              </a:stretch>
            </a:blipFill>
          </p:spPr>
        </p:sp>
      </p:grpSp>
      <p:sp>
        <p:nvSpPr>
          <p:cNvPr name="TextBox 13" id="13"/>
          <p:cNvSpPr txBox="true"/>
          <p:nvPr/>
        </p:nvSpPr>
        <p:spPr>
          <a:xfrm rot="0">
            <a:off x="1028700" y="1438275"/>
            <a:ext cx="7493756" cy="5244465"/>
          </a:xfrm>
          <a:prstGeom prst="rect">
            <a:avLst/>
          </a:prstGeom>
        </p:spPr>
        <p:txBody>
          <a:bodyPr anchor="t" rtlCol="false" tIns="0" lIns="0" bIns="0" rIns="0">
            <a:spAutoFit/>
          </a:bodyPr>
          <a:lstStyle/>
          <a:p>
            <a:pPr algn="l" marL="0" indent="0" lvl="0">
              <a:lnSpc>
                <a:spcPts val="10080"/>
              </a:lnSpc>
              <a:spcBef>
                <a:spcPct val="0"/>
              </a:spcBef>
            </a:pPr>
            <a:r>
              <a:rPr lang="en-US" b="true" sz="12000" strike="noStrike" u="none">
                <a:solidFill>
                  <a:srgbClr val="000000"/>
                </a:solidFill>
                <a:latin typeface="TT Ramillas Heavy"/>
                <a:ea typeface="TT Ramillas Heavy"/>
                <a:cs typeface="TT Ramillas Heavy"/>
                <a:sym typeface="TT Ramillas Heavy"/>
              </a:rPr>
              <a:t>What Does The Scripture Says</a:t>
            </a:r>
          </a:p>
        </p:txBody>
      </p:sp>
      <p:sp>
        <p:nvSpPr>
          <p:cNvPr name="TextBox 14" id="14"/>
          <p:cNvSpPr txBox="true"/>
          <p:nvPr/>
        </p:nvSpPr>
        <p:spPr>
          <a:xfrm rot="0">
            <a:off x="1028700" y="8534400"/>
            <a:ext cx="7545208" cy="666750"/>
          </a:xfrm>
          <a:prstGeom prst="rect">
            <a:avLst/>
          </a:prstGeom>
        </p:spPr>
        <p:txBody>
          <a:bodyPr anchor="t" rtlCol="false" tIns="0" lIns="0" bIns="0" rIns="0">
            <a:spAutoFit/>
          </a:bodyPr>
          <a:lstStyle/>
          <a:p>
            <a:pPr algn="l" marL="0" indent="0" lvl="0">
              <a:lnSpc>
                <a:spcPts val="2635"/>
              </a:lnSpc>
              <a:spcBef>
                <a:spcPct val="0"/>
              </a:spcBef>
            </a:pPr>
            <a:r>
              <a:rPr lang="en-US" sz="2196" spc="-65" strike="noStrike" u="none">
                <a:solidFill>
                  <a:srgbClr val="000016"/>
                </a:solidFill>
                <a:latin typeface="Open Sauce"/>
                <a:ea typeface="Open Sauce"/>
                <a:cs typeface="Open Sauce"/>
                <a:sym typeface="Open Sauce"/>
              </a:rPr>
              <a:t>Lorem ipsum dolor sit amet, consectetur adipiscing elit. Sed consectetur ex arcu, vitae semper mauris lacinia eu.</a:t>
            </a:r>
          </a:p>
        </p:txBody>
      </p:sp>
      <p:grpSp>
        <p:nvGrpSpPr>
          <p:cNvPr name="Group 15" id="15"/>
          <p:cNvGrpSpPr/>
          <p:nvPr/>
        </p:nvGrpSpPr>
        <p:grpSpPr>
          <a:xfrm rot="-2700000">
            <a:off x="17299323" y="-1946981"/>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7" id="17"/>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5400000">
            <a:off x="16005487" y="65355"/>
            <a:ext cx="2257843" cy="2233212"/>
          </a:xfrm>
          <a:custGeom>
            <a:avLst/>
            <a:gdLst/>
            <a:ahLst/>
            <a:cxnLst/>
            <a:rect r="r" b="b" t="t" l="l"/>
            <a:pathLst>
              <a:path h="2233212" w="2257843">
                <a:moveTo>
                  <a:pt x="2257843" y="0"/>
                </a:moveTo>
                <a:lnTo>
                  <a:pt x="0" y="0"/>
                </a:lnTo>
                <a:lnTo>
                  <a:pt x="0" y="2233213"/>
                </a:lnTo>
                <a:lnTo>
                  <a:pt x="2257843" y="2233213"/>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2700000">
            <a:off x="-1992031" y="933530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8" id="8"/>
          <p:cNvGrpSpPr/>
          <p:nvPr/>
        </p:nvGrpSpPr>
        <p:grpSpPr>
          <a:xfrm rot="-2700000">
            <a:off x="17299323" y="-194698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0" id="10"/>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1" id="11"/>
          <p:cNvGrpSpPr/>
          <p:nvPr/>
        </p:nvGrpSpPr>
        <p:grpSpPr>
          <a:xfrm rot="0">
            <a:off x="1168505" y="4965015"/>
            <a:ext cx="5030480" cy="1625848"/>
            <a:chOff x="0" y="0"/>
            <a:chExt cx="1324900" cy="428207"/>
          </a:xfrm>
        </p:grpSpPr>
        <p:sp>
          <p:nvSpPr>
            <p:cNvPr name="Freeform 12" id="12"/>
            <p:cNvSpPr/>
            <p:nvPr/>
          </p:nvSpPr>
          <p:spPr>
            <a:xfrm flipH="false" flipV="false" rot="0">
              <a:off x="0" y="0"/>
              <a:ext cx="1324900" cy="428207"/>
            </a:xfrm>
            <a:custGeom>
              <a:avLst/>
              <a:gdLst/>
              <a:ahLst/>
              <a:cxnLst/>
              <a:rect r="r" b="b" t="t" l="l"/>
              <a:pathLst>
                <a:path h="428207" w="1324900">
                  <a:moveTo>
                    <a:pt x="153900" y="0"/>
                  </a:moveTo>
                  <a:lnTo>
                    <a:pt x="1171000" y="0"/>
                  </a:lnTo>
                  <a:cubicBezTo>
                    <a:pt x="1255997" y="0"/>
                    <a:pt x="1324900" y="68903"/>
                    <a:pt x="1324900" y="153900"/>
                  </a:cubicBezTo>
                  <a:lnTo>
                    <a:pt x="1324900" y="274307"/>
                  </a:lnTo>
                  <a:cubicBezTo>
                    <a:pt x="1324900" y="359303"/>
                    <a:pt x="1255997" y="428207"/>
                    <a:pt x="1171000" y="428207"/>
                  </a:cubicBezTo>
                  <a:lnTo>
                    <a:pt x="153900" y="428207"/>
                  </a:lnTo>
                  <a:cubicBezTo>
                    <a:pt x="68903" y="428207"/>
                    <a:pt x="0" y="359303"/>
                    <a:pt x="0" y="274307"/>
                  </a:cubicBezTo>
                  <a:lnTo>
                    <a:pt x="0" y="153900"/>
                  </a:lnTo>
                  <a:cubicBezTo>
                    <a:pt x="0" y="68903"/>
                    <a:pt x="68903" y="0"/>
                    <a:pt x="153900" y="0"/>
                  </a:cubicBezTo>
                  <a:close/>
                </a:path>
              </a:pathLst>
            </a:custGeom>
            <a:solidFill>
              <a:srgbClr val="F4F6FC"/>
            </a:solidFill>
          </p:spPr>
        </p:sp>
        <p:sp>
          <p:nvSpPr>
            <p:cNvPr name="TextBox 13" id="13"/>
            <p:cNvSpPr txBox="true"/>
            <p:nvPr/>
          </p:nvSpPr>
          <p:spPr>
            <a:xfrm>
              <a:off x="0" y="19050"/>
              <a:ext cx="1324900" cy="409157"/>
            </a:xfrm>
            <a:prstGeom prst="rect">
              <a:avLst/>
            </a:prstGeom>
          </p:spPr>
          <p:txBody>
            <a:bodyPr anchor="ctr" rtlCol="false" tIns="50800" lIns="50800" bIns="50800" rIns="50800"/>
            <a:lstStyle/>
            <a:p>
              <a:pPr algn="ctr">
                <a:lnSpc>
                  <a:spcPts val="2419"/>
                </a:lnSpc>
              </a:pPr>
            </a:p>
          </p:txBody>
        </p:sp>
      </p:grpSp>
      <p:grpSp>
        <p:nvGrpSpPr>
          <p:cNvPr name="Group 14" id="14"/>
          <p:cNvGrpSpPr/>
          <p:nvPr/>
        </p:nvGrpSpPr>
        <p:grpSpPr>
          <a:xfrm rot="0">
            <a:off x="3797971" y="7257667"/>
            <a:ext cx="5030480" cy="1625848"/>
            <a:chOff x="0" y="0"/>
            <a:chExt cx="1324900" cy="428207"/>
          </a:xfrm>
        </p:grpSpPr>
        <p:sp>
          <p:nvSpPr>
            <p:cNvPr name="Freeform 15" id="15"/>
            <p:cNvSpPr/>
            <p:nvPr/>
          </p:nvSpPr>
          <p:spPr>
            <a:xfrm flipH="false" flipV="false" rot="0">
              <a:off x="0" y="0"/>
              <a:ext cx="1324900" cy="428207"/>
            </a:xfrm>
            <a:custGeom>
              <a:avLst/>
              <a:gdLst/>
              <a:ahLst/>
              <a:cxnLst/>
              <a:rect r="r" b="b" t="t" l="l"/>
              <a:pathLst>
                <a:path h="428207" w="1324900">
                  <a:moveTo>
                    <a:pt x="153900" y="0"/>
                  </a:moveTo>
                  <a:lnTo>
                    <a:pt x="1171000" y="0"/>
                  </a:lnTo>
                  <a:cubicBezTo>
                    <a:pt x="1255997" y="0"/>
                    <a:pt x="1324900" y="68903"/>
                    <a:pt x="1324900" y="153900"/>
                  </a:cubicBezTo>
                  <a:lnTo>
                    <a:pt x="1324900" y="274307"/>
                  </a:lnTo>
                  <a:cubicBezTo>
                    <a:pt x="1324900" y="359303"/>
                    <a:pt x="1255997" y="428207"/>
                    <a:pt x="1171000" y="428207"/>
                  </a:cubicBezTo>
                  <a:lnTo>
                    <a:pt x="153900" y="428207"/>
                  </a:lnTo>
                  <a:cubicBezTo>
                    <a:pt x="68903" y="428207"/>
                    <a:pt x="0" y="359303"/>
                    <a:pt x="0" y="274307"/>
                  </a:cubicBezTo>
                  <a:lnTo>
                    <a:pt x="0" y="153900"/>
                  </a:lnTo>
                  <a:cubicBezTo>
                    <a:pt x="0" y="68903"/>
                    <a:pt x="68903" y="0"/>
                    <a:pt x="153900" y="0"/>
                  </a:cubicBezTo>
                  <a:close/>
                </a:path>
              </a:pathLst>
            </a:custGeom>
            <a:solidFill>
              <a:srgbClr val="F4F6FC"/>
            </a:solidFill>
          </p:spPr>
        </p:sp>
        <p:sp>
          <p:nvSpPr>
            <p:cNvPr name="TextBox 16" id="16"/>
            <p:cNvSpPr txBox="true"/>
            <p:nvPr/>
          </p:nvSpPr>
          <p:spPr>
            <a:xfrm>
              <a:off x="0" y="19050"/>
              <a:ext cx="1324900" cy="409157"/>
            </a:xfrm>
            <a:prstGeom prst="rect">
              <a:avLst/>
            </a:prstGeom>
          </p:spPr>
          <p:txBody>
            <a:bodyPr anchor="ctr" rtlCol="false" tIns="50800" lIns="50800" bIns="50800" rIns="50800"/>
            <a:lstStyle/>
            <a:p>
              <a:pPr algn="ctr">
                <a:lnSpc>
                  <a:spcPts val="2419"/>
                </a:lnSpc>
              </a:pPr>
            </a:p>
          </p:txBody>
        </p:sp>
      </p:grpSp>
      <p:grpSp>
        <p:nvGrpSpPr>
          <p:cNvPr name="Group 17" id="17"/>
          <p:cNvGrpSpPr/>
          <p:nvPr/>
        </p:nvGrpSpPr>
        <p:grpSpPr>
          <a:xfrm rot="0">
            <a:off x="9385382" y="7169760"/>
            <a:ext cx="5030480" cy="1625848"/>
            <a:chOff x="0" y="0"/>
            <a:chExt cx="1324900" cy="428207"/>
          </a:xfrm>
        </p:grpSpPr>
        <p:sp>
          <p:nvSpPr>
            <p:cNvPr name="Freeform 18" id="18"/>
            <p:cNvSpPr/>
            <p:nvPr/>
          </p:nvSpPr>
          <p:spPr>
            <a:xfrm flipH="false" flipV="false" rot="0">
              <a:off x="0" y="0"/>
              <a:ext cx="1324900" cy="428207"/>
            </a:xfrm>
            <a:custGeom>
              <a:avLst/>
              <a:gdLst/>
              <a:ahLst/>
              <a:cxnLst/>
              <a:rect r="r" b="b" t="t" l="l"/>
              <a:pathLst>
                <a:path h="428207" w="1324900">
                  <a:moveTo>
                    <a:pt x="153900" y="0"/>
                  </a:moveTo>
                  <a:lnTo>
                    <a:pt x="1171000" y="0"/>
                  </a:lnTo>
                  <a:cubicBezTo>
                    <a:pt x="1255997" y="0"/>
                    <a:pt x="1324900" y="68903"/>
                    <a:pt x="1324900" y="153900"/>
                  </a:cubicBezTo>
                  <a:lnTo>
                    <a:pt x="1324900" y="274307"/>
                  </a:lnTo>
                  <a:cubicBezTo>
                    <a:pt x="1324900" y="359303"/>
                    <a:pt x="1255997" y="428207"/>
                    <a:pt x="1171000" y="428207"/>
                  </a:cubicBezTo>
                  <a:lnTo>
                    <a:pt x="153900" y="428207"/>
                  </a:lnTo>
                  <a:cubicBezTo>
                    <a:pt x="68903" y="428207"/>
                    <a:pt x="0" y="359303"/>
                    <a:pt x="0" y="274307"/>
                  </a:cubicBezTo>
                  <a:lnTo>
                    <a:pt x="0" y="153900"/>
                  </a:lnTo>
                  <a:cubicBezTo>
                    <a:pt x="0" y="68903"/>
                    <a:pt x="68903" y="0"/>
                    <a:pt x="153900" y="0"/>
                  </a:cubicBezTo>
                  <a:close/>
                </a:path>
              </a:pathLst>
            </a:custGeom>
            <a:solidFill>
              <a:srgbClr val="F4F6FC"/>
            </a:solidFill>
          </p:spPr>
        </p:sp>
        <p:sp>
          <p:nvSpPr>
            <p:cNvPr name="TextBox 19" id="19"/>
            <p:cNvSpPr txBox="true"/>
            <p:nvPr/>
          </p:nvSpPr>
          <p:spPr>
            <a:xfrm>
              <a:off x="0" y="19050"/>
              <a:ext cx="1324900" cy="409157"/>
            </a:xfrm>
            <a:prstGeom prst="rect">
              <a:avLst/>
            </a:prstGeom>
          </p:spPr>
          <p:txBody>
            <a:bodyPr anchor="ctr" rtlCol="false" tIns="50800" lIns="50800" bIns="50800" rIns="50800"/>
            <a:lstStyle/>
            <a:p>
              <a:pPr algn="ctr">
                <a:lnSpc>
                  <a:spcPts val="2419"/>
                </a:lnSpc>
              </a:pPr>
            </a:p>
          </p:txBody>
        </p:sp>
      </p:grpSp>
      <p:grpSp>
        <p:nvGrpSpPr>
          <p:cNvPr name="Group 20" id="20"/>
          <p:cNvGrpSpPr/>
          <p:nvPr/>
        </p:nvGrpSpPr>
        <p:grpSpPr>
          <a:xfrm rot="0">
            <a:off x="6629909" y="4965015"/>
            <a:ext cx="5030480" cy="1625848"/>
            <a:chOff x="0" y="0"/>
            <a:chExt cx="1324900" cy="428207"/>
          </a:xfrm>
        </p:grpSpPr>
        <p:sp>
          <p:nvSpPr>
            <p:cNvPr name="Freeform 21" id="21"/>
            <p:cNvSpPr/>
            <p:nvPr/>
          </p:nvSpPr>
          <p:spPr>
            <a:xfrm flipH="false" flipV="false" rot="0">
              <a:off x="0" y="0"/>
              <a:ext cx="1324900" cy="428207"/>
            </a:xfrm>
            <a:custGeom>
              <a:avLst/>
              <a:gdLst/>
              <a:ahLst/>
              <a:cxnLst/>
              <a:rect r="r" b="b" t="t" l="l"/>
              <a:pathLst>
                <a:path h="428207" w="1324900">
                  <a:moveTo>
                    <a:pt x="153900" y="0"/>
                  </a:moveTo>
                  <a:lnTo>
                    <a:pt x="1171000" y="0"/>
                  </a:lnTo>
                  <a:cubicBezTo>
                    <a:pt x="1255997" y="0"/>
                    <a:pt x="1324900" y="68903"/>
                    <a:pt x="1324900" y="153900"/>
                  </a:cubicBezTo>
                  <a:lnTo>
                    <a:pt x="1324900" y="274307"/>
                  </a:lnTo>
                  <a:cubicBezTo>
                    <a:pt x="1324900" y="359303"/>
                    <a:pt x="1255997" y="428207"/>
                    <a:pt x="1171000" y="428207"/>
                  </a:cubicBezTo>
                  <a:lnTo>
                    <a:pt x="153900" y="428207"/>
                  </a:lnTo>
                  <a:cubicBezTo>
                    <a:pt x="68903" y="428207"/>
                    <a:pt x="0" y="359303"/>
                    <a:pt x="0" y="274307"/>
                  </a:cubicBezTo>
                  <a:lnTo>
                    <a:pt x="0" y="153900"/>
                  </a:lnTo>
                  <a:cubicBezTo>
                    <a:pt x="0" y="68903"/>
                    <a:pt x="68903" y="0"/>
                    <a:pt x="153900" y="0"/>
                  </a:cubicBezTo>
                  <a:close/>
                </a:path>
              </a:pathLst>
            </a:custGeom>
            <a:solidFill>
              <a:srgbClr val="F4F6FC"/>
            </a:solidFill>
          </p:spPr>
        </p:sp>
        <p:sp>
          <p:nvSpPr>
            <p:cNvPr name="TextBox 22" id="22"/>
            <p:cNvSpPr txBox="true"/>
            <p:nvPr/>
          </p:nvSpPr>
          <p:spPr>
            <a:xfrm>
              <a:off x="0" y="19050"/>
              <a:ext cx="1324900" cy="409157"/>
            </a:xfrm>
            <a:prstGeom prst="rect">
              <a:avLst/>
            </a:prstGeom>
          </p:spPr>
          <p:txBody>
            <a:bodyPr anchor="ctr" rtlCol="false" tIns="50800" lIns="50800" bIns="50800" rIns="50800"/>
            <a:lstStyle/>
            <a:p>
              <a:pPr algn="ctr">
                <a:lnSpc>
                  <a:spcPts val="2419"/>
                </a:lnSpc>
              </a:pPr>
            </a:p>
          </p:txBody>
        </p:sp>
      </p:grpSp>
      <p:grpSp>
        <p:nvGrpSpPr>
          <p:cNvPr name="Group 23" id="23"/>
          <p:cNvGrpSpPr/>
          <p:nvPr/>
        </p:nvGrpSpPr>
        <p:grpSpPr>
          <a:xfrm rot="0">
            <a:off x="12089014" y="4965015"/>
            <a:ext cx="5030480" cy="1625848"/>
            <a:chOff x="0" y="0"/>
            <a:chExt cx="1324900" cy="428207"/>
          </a:xfrm>
        </p:grpSpPr>
        <p:sp>
          <p:nvSpPr>
            <p:cNvPr name="Freeform 24" id="24"/>
            <p:cNvSpPr/>
            <p:nvPr/>
          </p:nvSpPr>
          <p:spPr>
            <a:xfrm flipH="false" flipV="false" rot="0">
              <a:off x="0" y="0"/>
              <a:ext cx="1324900" cy="428207"/>
            </a:xfrm>
            <a:custGeom>
              <a:avLst/>
              <a:gdLst/>
              <a:ahLst/>
              <a:cxnLst/>
              <a:rect r="r" b="b" t="t" l="l"/>
              <a:pathLst>
                <a:path h="428207" w="1324900">
                  <a:moveTo>
                    <a:pt x="153900" y="0"/>
                  </a:moveTo>
                  <a:lnTo>
                    <a:pt x="1171000" y="0"/>
                  </a:lnTo>
                  <a:cubicBezTo>
                    <a:pt x="1255997" y="0"/>
                    <a:pt x="1324900" y="68903"/>
                    <a:pt x="1324900" y="153900"/>
                  </a:cubicBezTo>
                  <a:lnTo>
                    <a:pt x="1324900" y="274307"/>
                  </a:lnTo>
                  <a:cubicBezTo>
                    <a:pt x="1324900" y="359303"/>
                    <a:pt x="1255997" y="428207"/>
                    <a:pt x="1171000" y="428207"/>
                  </a:cubicBezTo>
                  <a:lnTo>
                    <a:pt x="153900" y="428207"/>
                  </a:lnTo>
                  <a:cubicBezTo>
                    <a:pt x="68903" y="428207"/>
                    <a:pt x="0" y="359303"/>
                    <a:pt x="0" y="274307"/>
                  </a:cubicBezTo>
                  <a:lnTo>
                    <a:pt x="0" y="153900"/>
                  </a:lnTo>
                  <a:cubicBezTo>
                    <a:pt x="0" y="68903"/>
                    <a:pt x="68903" y="0"/>
                    <a:pt x="153900" y="0"/>
                  </a:cubicBezTo>
                  <a:close/>
                </a:path>
              </a:pathLst>
            </a:custGeom>
            <a:solidFill>
              <a:srgbClr val="F4F6FC"/>
            </a:solidFill>
          </p:spPr>
        </p:sp>
        <p:sp>
          <p:nvSpPr>
            <p:cNvPr name="TextBox 25" id="25"/>
            <p:cNvSpPr txBox="true"/>
            <p:nvPr/>
          </p:nvSpPr>
          <p:spPr>
            <a:xfrm>
              <a:off x="0" y="19050"/>
              <a:ext cx="1324900" cy="409157"/>
            </a:xfrm>
            <a:prstGeom prst="rect">
              <a:avLst/>
            </a:prstGeom>
          </p:spPr>
          <p:txBody>
            <a:bodyPr anchor="ctr" rtlCol="false" tIns="50800" lIns="50800" bIns="50800" rIns="50800"/>
            <a:lstStyle/>
            <a:p>
              <a:pPr algn="ctr">
                <a:lnSpc>
                  <a:spcPts val="2419"/>
                </a:lnSpc>
              </a:pPr>
            </a:p>
          </p:txBody>
        </p:sp>
      </p:grpSp>
      <p:sp>
        <p:nvSpPr>
          <p:cNvPr name="TextBox 26" id="26"/>
          <p:cNvSpPr txBox="true"/>
          <p:nvPr/>
        </p:nvSpPr>
        <p:spPr>
          <a:xfrm rot="0">
            <a:off x="1666284" y="5349314"/>
            <a:ext cx="4034924" cy="847725"/>
          </a:xfrm>
          <a:prstGeom prst="rect">
            <a:avLst/>
          </a:prstGeom>
        </p:spPr>
        <p:txBody>
          <a:bodyPr anchor="t" rtlCol="false" tIns="0" lIns="0" bIns="0" rIns="0">
            <a:spAutoFit/>
          </a:bodyPr>
          <a:lstStyle/>
          <a:p>
            <a:pPr algn="ctr" marL="0" indent="0" lvl="0">
              <a:lnSpc>
                <a:spcPts val="3359"/>
              </a:lnSpc>
              <a:spcBef>
                <a:spcPct val="0"/>
              </a:spcBef>
            </a:pPr>
            <a:r>
              <a:rPr lang="en-US" b="true" sz="2799" spc="-83" strike="noStrike" u="none">
                <a:solidFill>
                  <a:srgbClr val="000016"/>
                </a:solidFill>
                <a:latin typeface="Open Sauce Bold"/>
                <a:ea typeface="Open Sauce Bold"/>
                <a:cs typeface="Open Sauce Bold"/>
                <a:sym typeface="Open Sauce Bold"/>
              </a:rPr>
              <a:t> </a:t>
            </a:r>
            <a:r>
              <a:rPr lang="en-US" b="true" sz="2799" spc="-83" strike="noStrike" u="none">
                <a:solidFill>
                  <a:srgbClr val="000016"/>
                </a:solidFill>
                <a:latin typeface="Open Sauce Bold"/>
                <a:ea typeface="Open Sauce Bold"/>
                <a:cs typeface="Open Sauce Bold"/>
                <a:sym typeface="Open Sauce Bold"/>
              </a:rPr>
              <a:t>T</a:t>
            </a:r>
            <a:r>
              <a:rPr lang="en-US" b="true" sz="2799" spc="-83" strike="noStrike" u="none">
                <a:solidFill>
                  <a:srgbClr val="000016"/>
                </a:solidFill>
                <a:latin typeface="Open Sauce Bold"/>
                <a:ea typeface="Open Sauce Bold"/>
                <a:cs typeface="Open Sauce Bold"/>
                <a:sym typeface="Open Sauce Bold"/>
              </a:rPr>
              <a:t>rust in </a:t>
            </a:r>
            <a:r>
              <a:rPr lang="en-US" b="true" sz="2799" spc="-83" strike="noStrike" u="none">
                <a:solidFill>
                  <a:srgbClr val="000016"/>
                </a:solidFill>
                <a:latin typeface="Open Sauce Bold"/>
                <a:ea typeface="Open Sauce Bold"/>
                <a:cs typeface="Open Sauce Bold"/>
                <a:sym typeface="Open Sauce Bold"/>
              </a:rPr>
              <a:t>G</a:t>
            </a:r>
            <a:r>
              <a:rPr lang="en-US" b="true" sz="2799" spc="-83" strike="noStrike" u="none">
                <a:solidFill>
                  <a:srgbClr val="000016"/>
                </a:solidFill>
                <a:latin typeface="Open Sauce Bold"/>
                <a:ea typeface="Open Sauce Bold"/>
                <a:cs typeface="Open Sauce Bold"/>
                <a:sym typeface="Open Sauce Bold"/>
              </a:rPr>
              <a:t>o</a:t>
            </a:r>
            <a:r>
              <a:rPr lang="en-US" b="true" sz="2799" spc="-83" strike="noStrike" u="none">
                <a:solidFill>
                  <a:srgbClr val="000016"/>
                </a:solidFill>
                <a:latin typeface="Open Sauce Bold"/>
                <a:ea typeface="Open Sauce Bold"/>
                <a:cs typeface="Open Sauce Bold"/>
                <a:sym typeface="Open Sauce Bold"/>
              </a:rPr>
              <a:t>d’</a:t>
            </a:r>
            <a:r>
              <a:rPr lang="en-US" b="true" sz="2799" spc="-83" strike="noStrike" u="none">
                <a:solidFill>
                  <a:srgbClr val="000016"/>
                </a:solidFill>
                <a:latin typeface="Open Sauce Bold"/>
                <a:ea typeface="Open Sauce Bold"/>
                <a:cs typeface="Open Sauce Bold"/>
                <a:sym typeface="Open Sauce Bold"/>
              </a:rPr>
              <a:t>s char</a:t>
            </a:r>
            <a:r>
              <a:rPr lang="en-US" b="true" sz="2799" spc="-83" strike="noStrike" u="none">
                <a:solidFill>
                  <a:srgbClr val="000016"/>
                </a:solidFill>
                <a:latin typeface="Open Sauce Bold"/>
                <a:ea typeface="Open Sauce Bold"/>
                <a:cs typeface="Open Sauce Bold"/>
                <a:sym typeface="Open Sauce Bold"/>
              </a:rPr>
              <a:t>ac</a:t>
            </a:r>
            <a:r>
              <a:rPr lang="en-US" b="true" sz="2799" spc="-83" strike="noStrike" u="none">
                <a:solidFill>
                  <a:srgbClr val="000016"/>
                </a:solidFill>
                <a:latin typeface="Open Sauce Bold"/>
                <a:ea typeface="Open Sauce Bold"/>
                <a:cs typeface="Open Sauce Bold"/>
                <a:sym typeface="Open Sauce Bold"/>
              </a:rPr>
              <a:t>ter</a:t>
            </a:r>
          </a:p>
        </p:txBody>
      </p:sp>
      <p:sp>
        <p:nvSpPr>
          <p:cNvPr name="TextBox 27" id="27"/>
          <p:cNvSpPr txBox="true"/>
          <p:nvPr/>
        </p:nvSpPr>
        <p:spPr>
          <a:xfrm rot="0">
            <a:off x="4295749" y="7641965"/>
            <a:ext cx="4034924" cy="847725"/>
          </a:xfrm>
          <a:prstGeom prst="rect">
            <a:avLst/>
          </a:prstGeom>
        </p:spPr>
        <p:txBody>
          <a:bodyPr anchor="t" rtlCol="false" tIns="0" lIns="0" bIns="0" rIns="0">
            <a:spAutoFit/>
          </a:bodyPr>
          <a:lstStyle/>
          <a:p>
            <a:pPr algn="ctr" marL="0" indent="0" lvl="0">
              <a:lnSpc>
                <a:spcPts val="3359"/>
              </a:lnSpc>
              <a:spcBef>
                <a:spcPct val="0"/>
              </a:spcBef>
            </a:pPr>
            <a:r>
              <a:rPr lang="en-US" b="true" sz="2799" spc="-83">
                <a:solidFill>
                  <a:srgbClr val="000016"/>
                </a:solidFill>
                <a:latin typeface="Open Sauce Bold"/>
                <a:ea typeface="Open Sauce Bold"/>
                <a:cs typeface="Open Sauce Bold"/>
                <a:sym typeface="Open Sauce Bold"/>
              </a:rPr>
              <a:t>Find</a:t>
            </a:r>
            <a:r>
              <a:rPr lang="en-US" b="true" sz="2799" spc="-83" strike="noStrike" u="none">
                <a:solidFill>
                  <a:srgbClr val="000016"/>
                </a:solidFill>
                <a:latin typeface="Open Sauce Bold"/>
                <a:ea typeface="Open Sauce Bold"/>
                <a:cs typeface="Open Sauce Bold"/>
                <a:sym typeface="Open Sauce Bold"/>
              </a:rPr>
              <a:t> a verse</a:t>
            </a:r>
          </a:p>
          <a:p>
            <a:pPr algn="ctr" marL="0" indent="0" lvl="0">
              <a:lnSpc>
                <a:spcPts val="3359"/>
              </a:lnSpc>
              <a:spcBef>
                <a:spcPct val="0"/>
              </a:spcBef>
            </a:pPr>
            <a:r>
              <a:rPr lang="en-US" b="true" sz="2799" spc="-83" strike="noStrike" u="none">
                <a:solidFill>
                  <a:srgbClr val="000016"/>
                </a:solidFill>
                <a:latin typeface="Open Sauce Bold"/>
                <a:ea typeface="Open Sauce Bold"/>
                <a:cs typeface="Open Sauce Bold"/>
                <a:sym typeface="Open Sauce Bold"/>
              </a:rPr>
              <a:t>to pray</a:t>
            </a:r>
          </a:p>
        </p:txBody>
      </p:sp>
      <p:sp>
        <p:nvSpPr>
          <p:cNvPr name="TextBox 28" id="28"/>
          <p:cNvSpPr txBox="true"/>
          <p:nvPr/>
        </p:nvSpPr>
        <p:spPr>
          <a:xfrm rot="0">
            <a:off x="9883160" y="7554059"/>
            <a:ext cx="4034924" cy="847725"/>
          </a:xfrm>
          <a:prstGeom prst="rect">
            <a:avLst/>
          </a:prstGeom>
        </p:spPr>
        <p:txBody>
          <a:bodyPr anchor="t" rtlCol="false" tIns="0" lIns="0" bIns="0" rIns="0">
            <a:spAutoFit/>
          </a:bodyPr>
          <a:lstStyle/>
          <a:p>
            <a:pPr algn="ctr" marL="0" indent="0" lvl="0">
              <a:lnSpc>
                <a:spcPts val="3359"/>
              </a:lnSpc>
              <a:spcBef>
                <a:spcPct val="0"/>
              </a:spcBef>
            </a:pPr>
            <a:r>
              <a:rPr lang="en-US" b="true" sz="2799" spc="-83">
                <a:solidFill>
                  <a:srgbClr val="000016"/>
                </a:solidFill>
                <a:latin typeface="Open Sauce Bold"/>
                <a:ea typeface="Open Sauce Bold"/>
                <a:cs typeface="Open Sauce Bold"/>
                <a:sym typeface="Open Sauce Bold"/>
              </a:rPr>
              <a:t>Ac</a:t>
            </a:r>
            <a:r>
              <a:rPr lang="en-US" b="true" sz="2799" spc="-83" strike="noStrike" u="none">
                <a:solidFill>
                  <a:srgbClr val="000016"/>
                </a:solidFill>
                <a:latin typeface="Open Sauce Bold"/>
                <a:ea typeface="Open Sauce Bold"/>
                <a:cs typeface="Open Sauce Bold"/>
                <a:sym typeface="Open Sauce Bold"/>
              </a:rPr>
              <a:t>t in faith</a:t>
            </a:r>
          </a:p>
          <a:p>
            <a:pPr algn="ctr" marL="0" indent="0" lvl="0">
              <a:lnSpc>
                <a:spcPts val="3359"/>
              </a:lnSpc>
              <a:spcBef>
                <a:spcPct val="0"/>
              </a:spcBef>
            </a:pPr>
            <a:r>
              <a:rPr lang="en-US" b="true" sz="2799" spc="-83" strike="noStrike" u="none">
                <a:solidFill>
                  <a:srgbClr val="000016"/>
                </a:solidFill>
                <a:latin typeface="Open Sauce Bold"/>
                <a:ea typeface="Open Sauce Bold"/>
                <a:cs typeface="Open Sauce Bold"/>
                <a:sym typeface="Open Sauce Bold"/>
              </a:rPr>
              <a:t>this week</a:t>
            </a:r>
          </a:p>
        </p:txBody>
      </p:sp>
      <p:sp>
        <p:nvSpPr>
          <p:cNvPr name="TextBox 29" id="29"/>
          <p:cNvSpPr txBox="true"/>
          <p:nvPr/>
        </p:nvSpPr>
        <p:spPr>
          <a:xfrm rot="0">
            <a:off x="7127687" y="5349314"/>
            <a:ext cx="4034924" cy="847725"/>
          </a:xfrm>
          <a:prstGeom prst="rect">
            <a:avLst/>
          </a:prstGeom>
        </p:spPr>
        <p:txBody>
          <a:bodyPr anchor="t" rtlCol="false" tIns="0" lIns="0" bIns="0" rIns="0">
            <a:spAutoFit/>
          </a:bodyPr>
          <a:lstStyle/>
          <a:p>
            <a:pPr algn="ctr" marL="0" indent="0" lvl="0">
              <a:lnSpc>
                <a:spcPts val="3359"/>
              </a:lnSpc>
              <a:spcBef>
                <a:spcPct val="0"/>
              </a:spcBef>
            </a:pPr>
            <a:r>
              <a:rPr lang="en-US" b="true" sz="2799" spc="-83">
                <a:solidFill>
                  <a:srgbClr val="000016"/>
                </a:solidFill>
                <a:latin typeface="Open Sauce Bold"/>
                <a:ea typeface="Open Sauce Bold"/>
                <a:cs typeface="Open Sauce Bold"/>
                <a:sym typeface="Open Sauce Bold"/>
              </a:rPr>
              <a:t>Fea</a:t>
            </a:r>
            <a:r>
              <a:rPr lang="en-US" b="true" sz="2799" spc="-83" strike="noStrike" u="none">
                <a:solidFill>
                  <a:srgbClr val="000016"/>
                </a:solidFill>
                <a:latin typeface="Open Sauce Bold"/>
                <a:ea typeface="Open Sauce Bold"/>
                <a:cs typeface="Open Sauce Bold"/>
                <a:sym typeface="Open Sauce Bold"/>
              </a:rPr>
              <a:t>r fades when focus shifts to Jesus</a:t>
            </a:r>
          </a:p>
        </p:txBody>
      </p:sp>
      <p:sp>
        <p:nvSpPr>
          <p:cNvPr name="TextBox 30" id="30"/>
          <p:cNvSpPr txBox="true"/>
          <p:nvPr/>
        </p:nvSpPr>
        <p:spPr>
          <a:xfrm rot="0">
            <a:off x="12586793" y="5349314"/>
            <a:ext cx="4034924" cy="847725"/>
          </a:xfrm>
          <a:prstGeom prst="rect">
            <a:avLst/>
          </a:prstGeom>
        </p:spPr>
        <p:txBody>
          <a:bodyPr anchor="t" rtlCol="false" tIns="0" lIns="0" bIns="0" rIns="0">
            <a:spAutoFit/>
          </a:bodyPr>
          <a:lstStyle/>
          <a:p>
            <a:pPr algn="ctr" marL="0" indent="0" lvl="0">
              <a:lnSpc>
                <a:spcPts val="3359"/>
              </a:lnSpc>
              <a:spcBef>
                <a:spcPct val="0"/>
              </a:spcBef>
            </a:pPr>
            <a:r>
              <a:rPr lang="en-US" b="true" sz="2799" spc="-83">
                <a:solidFill>
                  <a:srgbClr val="000016"/>
                </a:solidFill>
                <a:latin typeface="Open Sauce Bold"/>
                <a:ea typeface="Open Sauce Bold"/>
                <a:cs typeface="Open Sauce Bold"/>
                <a:sym typeface="Open Sauce Bold"/>
              </a:rPr>
              <a:t>Obedience</a:t>
            </a:r>
            <a:r>
              <a:rPr lang="en-US" b="true" sz="2799" spc="-83" strike="noStrike" u="none">
                <a:solidFill>
                  <a:srgbClr val="000016"/>
                </a:solidFill>
                <a:latin typeface="Open Sauce Bold"/>
                <a:ea typeface="Open Sauce Bold"/>
                <a:cs typeface="Open Sauce Bold"/>
                <a:sym typeface="Open Sauce Bold"/>
              </a:rPr>
              <a:t> is an</a:t>
            </a:r>
          </a:p>
          <a:p>
            <a:pPr algn="ctr" marL="0" indent="0" lvl="0">
              <a:lnSpc>
                <a:spcPts val="3359"/>
              </a:lnSpc>
              <a:spcBef>
                <a:spcPct val="0"/>
              </a:spcBef>
            </a:pPr>
            <a:r>
              <a:rPr lang="en-US" b="true" sz="2799" spc="-83" strike="noStrike" u="none">
                <a:solidFill>
                  <a:srgbClr val="000016"/>
                </a:solidFill>
                <a:latin typeface="Open Sauce Bold"/>
                <a:ea typeface="Open Sauce Bold"/>
                <a:cs typeface="Open Sauce Bold"/>
                <a:sym typeface="Open Sauce Bold"/>
              </a:rPr>
              <a:t>act of faith</a:t>
            </a:r>
          </a:p>
        </p:txBody>
      </p:sp>
      <p:sp>
        <p:nvSpPr>
          <p:cNvPr name="TextBox 31" id="31"/>
          <p:cNvSpPr txBox="true"/>
          <p:nvPr/>
        </p:nvSpPr>
        <p:spPr>
          <a:xfrm rot="0">
            <a:off x="2590974" y="1746386"/>
            <a:ext cx="13106053" cy="1475141"/>
          </a:xfrm>
          <a:prstGeom prst="rect">
            <a:avLst/>
          </a:prstGeom>
        </p:spPr>
        <p:txBody>
          <a:bodyPr anchor="t" rtlCol="false" tIns="0" lIns="0" bIns="0" rIns="0">
            <a:spAutoFit/>
          </a:bodyPr>
          <a:lstStyle/>
          <a:p>
            <a:pPr algn="ctr" marL="0" indent="0" lvl="1">
              <a:lnSpc>
                <a:spcPts val="10770"/>
              </a:lnSpc>
              <a:spcBef>
                <a:spcPct val="0"/>
              </a:spcBef>
            </a:pPr>
            <a:r>
              <a:rPr lang="en-US" sz="11967" i="true" spc="-359" strike="noStrike" u="none">
                <a:solidFill>
                  <a:srgbClr val="000016"/>
                </a:solidFill>
                <a:latin typeface="TT Ramillas Italics"/>
                <a:ea typeface="TT Ramillas Italics"/>
                <a:cs typeface="TT Ramillas Italics"/>
                <a:sym typeface="TT Ramillas Italics"/>
              </a:rPr>
              <a:t>Key Takeaways</a:t>
            </a:r>
          </a:p>
        </p:txBody>
      </p:sp>
      <p:sp>
        <p:nvSpPr>
          <p:cNvPr name="TextBox 32" id="32"/>
          <p:cNvSpPr txBox="true"/>
          <p:nvPr/>
        </p:nvSpPr>
        <p:spPr>
          <a:xfrm rot="0">
            <a:off x="3797971" y="3511512"/>
            <a:ext cx="10806284" cy="333375"/>
          </a:xfrm>
          <a:prstGeom prst="rect">
            <a:avLst/>
          </a:prstGeom>
        </p:spPr>
        <p:txBody>
          <a:bodyPr anchor="t" rtlCol="false" tIns="0" lIns="0" bIns="0" rIns="0">
            <a:spAutoFit/>
          </a:bodyPr>
          <a:lstStyle/>
          <a:p>
            <a:pPr algn="ctr" marL="0" indent="0" lvl="0">
              <a:lnSpc>
                <a:spcPts val="2635"/>
              </a:lnSpc>
              <a:spcBef>
                <a:spcPct val="0"/>
              </a:spcBef>
            </a:pPr>
            <a:r>
              <a:rPr lang="en-US" sz="2196" spc="-65">
                <a:solidFill>
                  <a:srgbClr val="000016"/>
                </a:solidFill>
                <a:latin typeface="Open Sauce"/>
                <a:ea typeface="Open Sauce"/>
                <a:cs typeface="Open Sauce"/>
                <a:sym typeface="Open Sauce"/>
              </a:rPr>
              <a:t>What should we do to focus on our faith to God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3094202" cy="10287000"/>
            <a:chOff x="0" y="0"/>
            <a:chExt cx="17458937" cy="13716000"/>
          </a:xfrm>
        </p:grpSpPr>
        <p:pic>
          <p:nvPicPr>
            <p:cNvPr name="Picture 4" id="4"/>
            <p:cNvPicPr>
              <a:picLocks noChangeAspect="true"/>
            </p:cNvPicPr>
            <p:nvPr/>
          </p:nvPicPr>
          <p:blipFill>
            <a:blip r:embed="rId3"/>
            <a:srcRect l="1977" t="0" r="1977" b="0"/>
            <a:stretch>
              <a:fillRect/>
            </a:stretch>
          </p:blipFill>
          <p:spPr>
            <a:xfrm flipH="false" flipV="false">
              <a:off x="0" y="0"/>
              <a:ext cx="17458937" cy="13716000"/>
            </a:xfrm>
            <a:prstGeom prst="rect">
              <a:avLst/>
            </a:prstGeom>
          </p:spPr>
        </p:pic>
      </p:grpSp>
      <p:sp>
        <p:nvSpPr>
          <p:cNvPr name="TextBox 5" id="5"/>
          <p:cNvSpPr txBox="true"/>
          <p:nvPr/>
        </p:nvSpPr>
        <p:spPr>
          <a:xfrm rot="0">
            <a:off x="13941922" y="1152525"/>
            <a:ext cx="3317378" cy="988695"/>
          </a:xfrm>
          <a:prstGeom prst="rect">
            <a:avLst/>
          </a:prstGeom>
        </p:spPr>
        <p:txBody>
          <a:bodyPr anchor="t" rtlCol="false" tIns="0" lIns="0" bIns="0" rIns="0">
            <a:spAutoFit/>
          </a:bodyPr>
          <a:lstStyle/>
          <a:p>
            <a:pPr algn="l" marL="0" indent="0" lvl="1">
              <a:lnSpc>
                <a:spcPts val="3780"/>
              </a:lnSpc>
              <a:spcBef>
                <a:spcPct val="0"/>
              </a:spcBef>
            </a:pPr>
            <a:r>
              <a:rPr lang="en-US" sz="4200" i="true" spc="-126" strike="noStrike" u="none">
                <a:solidFill>
                  <a:srgbClr val="000000"/>
                </a:solidFill>
                <a:latin typeface="TT Ramillas Italics"/>
                <a:ea typeface="TT Ramillas Italics"/>
                <a:cs typeface="TT Ramillas Italics"/>
                <a:sym typeface="TT Ramillas Italics"/>
              </a:rPr>
              <a:t>Seek God in your every step</a:t>
            </a:r>
          </a:p>
        </p:txBody>
      </p:sp>
      <p:grpSp>
        <p:nvGrpSpPr>
          <p:cNvPr name="Group 6" id="6"/>
          <p:cNvGrpSpPr/>
          <p:nvPr/>
        </p:nvGrpSpPr>
        <p:grpSpPr>
          <a:xfrm rot="0">
            <a:off x="9907823" y="2885540"/>
            <a:ext cx="6372760" cy="637276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1342"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683745" y="3430233"/>
            <a:ext cx="10920509" cy="4091178"/>
          </a:xfrm>
          <a:prstGeom prst="rect">
            <a:avLst/>
          </a:prstGeom>
        </p:spPr>
        <p:txBody>
          <a:bodyPr anchor="t" rtlCol="false" tIns="0" lIns="0" bIns="0" rIns="0">
            <a:spAutoFit/>
          </a:bodyPr>
          <a:lstStyle/>
          <a:p>
            <a:pPr algn="ctr" marL="0" indent="0" lvl="1">
              <a:lnSpc>
                <a:spcPts val="10656"/>
              </a:lnSpc>
            </a:pPr>
            <a:r>
              <a:rPr lang="en-US" sz="9600" i="true" spc="-288" strike="noStrike" u="none">
                <a:solidFill>
                  <a:srgbClr val="000016"/>
                </a:solidFill>
                <a:latin typeface="TT Ramillas Italics"/>
                <a:ea typeface="TT Ramillas Italics"/>
                <a:cs typeface="TT Ramillas Italics"/>
                <a:sym typeface="TT Ramillas Italics"/>
              </a:rPr>
              <a:t>What’s one area you need to surrender to God today?</a:t>
            </a:r>
          </a:p>
        </p:txBody>
      </p:sp>
      <p:sp>
        <p:nvSpPr>
          <p:cNvPr name="TextBox 4" id="4"/>
          <p:cNvSpPr txBox="true"/>
          <p:nvPr/>
        </p:nvSpPr>
        <p:spPr>
          <a:xfrm rot="0">
            <a:off x="3797971" y="2122216"/>
            <a:ext cx="10806284" cy="333375"/>
          </a:xfrm>
          <a:prstGeom prst="rect">
            <a:avLst/>
          </a:prstGeom>
        </p:spPr>
        <p:txBody>
          <a:bodyPr anchor="t" rtlCol="false" tIns="0" lIns="0" bIns="0" rIns="0">
            <a:spAutoFit/>
          </a:bodyPr>
          <a:lstStyle/>
          <a:p>
            <a:pPr algn="ctr" marL="0" indent="0" lvl="0">
              <a:lnSpc>
                <a:spcPts val="2635"/>
              </a:lnSpc>
              <a:spcBef>
                <a:spcPct val="0"/>
              </a:spcBef>
            </a:pPr>
            <a:r>
              <a:rPr lang="en-US" sz="2196" spc="-65">
                <a:solidFill>
                  <a:srgbClr val="000016"/>
                </a:solidFill>
                <a:latin typeface="Open Sauce"/>
                <a:ea typeface="Open Sauce"/>
                <a:cs typeface="Open Sauce"/>
                <a:sym typeface="Open Sauce"/>
              </a:rPr>
              <a:t>Our Reflection</a:t>
            </a:r>
          </a:p>
        </p:txBody>
      </p:sp>
      <p:sp>
        <p:nvSpPr>
          <p:cNvPr name="Freeform 5" id="5"/>
          <p:cNvSpPr/>
          <p:nvPr/>
        </p:nvSpPr>
        <p:spPr>
          <a:xfrm flipH="false" flipV="false" rot="-10800000">
            <a:off x="0" y="8053788"/>
            <a:ext cx="2257843" cy="2233212"/>
          </a:xfrm>
          <a:custGeom>
            <a:avLst/>
            <a:gdLst/>
            <a:ahLst/>
            <a:cxnLst/>
            <a:rect r="r" b="b" t="t" l="l"/>
            <a:pathLst>
              <a:path h="2233212" w="2257843">
                <a:moveTo>
                  <a:pt x="0" y="0"/>
                </a:moveTo>
                <a:lnTo>
                  <a:pt x="2257843" y="0"/>
                </a:lnTo>
                <a:lnTo>
                  <a:pt x="2257843"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10800000">
            <a:off x="16030157" y="8053788"/>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2700000">
            <a:off x="-1992031" y="9335308"/>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9" id="9"/>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0" id="10"/>
          <p:cNvGrpSpPr/>
          <p:nvPr/>
        </p:nvGrpSpPr>
        <p:grpSpPr>
          <a:xfrm rot="2700000">
            <a:off x="17201921" y="9335308"/>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2" id="12"/>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
        <p:nvSpPr>
          <p:cNvPr name="Freeform 13" id="13"/>
          <p:cNvSpPr/>
          <p:nvPr/>
        </p:nvSpPr>
        <p:spPr>
          <a:xfrm flipH="false" flipV="false" rot="0">
            <a:off x="16034151" y="55692"/>
            <a:ext cx="2257843" cy="2233212"/>
          </a:xfrm>
          <a:custGeom>
            <a:avLst/>
            <a:gdLst/>
            <a:ahLst/>
            <a:cxnLst/>
            <a:rect r="r" b="b" t="t" l="l"/>
            <a:pathLst>
              <a:path h="2233212" w="2257843">
                <a:moveTo>
                  <a:pt x="0" y="0"/>
                </a:moveTo>
                <a:lnTo>
                  <a:pt x="2257844" y="0"/>
                </a:lnTo>
                <a:lnTo>
                  <a:pt x="2257844" y="2233212"/>
                </a:lnTo>
                <a:lnTo>
                  <a:pt x="0" y="223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true" flipV="false" rot="0">
            <a:off x="3995" y="55692"/>
            <a:ext cx="2257843" cy="2233212"/>
          </a:xfrm>
          <a:custGeom>
            <a:avLst/>
            <a:gdLst/>
            <a:ahLst/>
            <a:cxnLst/>
            <a:rect r="r" b="b" t="t" l="l"/>
            <a:pathLst>
              <a:path h="2233212" w="2257843">
                <a:moveTo>
                  <a:pt x="2257843" y="0"/>
                </a:moveTo>
                <a:lnTo>
                  <a:pt x="0" y="0"/>
                </a:lnTo>
                <a:lnTo>
                  <a:pt x="0" y="2233212"/>
                </a:lnTo>
                <a:lnTo>
                  <a:pt x="2257843" y="2233212"/>
                </a:lnTo>
                <a:lnTo>
                  <a:pt x="225784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8100000">
            <a:off x="17197926" y="-2078717"/>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17" id="17"/>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grpSp>
        <p:nvGrpSpPr>
          <p:cNvPr name="Group 18" id="18"/>
          <p:cNvGrpSpPr/>
          <p:nvPr/>
        </p:nvGrpSpPr>
        <p:grpSpPr>
          <a:xfrm rot="-8100000">
            <a:off x="-1996026" y="-2078717"/>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16"/>
            </a:solidFill>
          </p:spPr>
        </p:sp>
        <p:sp>
          <p:nvSpPr>
            <p:cNvPr name="TextBox 20" id="20"/>
            <p:cNvSpPr txBox="true"/>
            <p:nvPr/>
          </p:nvSpPr>
          <p:spPr>
            <a:xfrm>
              <a:off x="0" y="19050"/>
              <a:ext cx="812800" cy="793750"/>
            </a:xfrm>
            <a:prstGeom prst="rect">
              <a:avLst/>
            </a:prstGeom>
          </p:spPr>
          <p:txBody>
            <a:bodyPr anchor="ctr" rtlCol="false" tIns="50800" lIns="50800" bIns="50800" rIns="50800"/>
            <a:lstStyle/>
            <a:p>
              <a:pPr algn="ctr">
                <a:lnSpc>
                  <a:spcPts val="241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DAG54b0vKYA</dc:identifier>
  <dcterms:modified xsi:type="dcterms:W3CDTF">2011-08-01T06:04:30Z</dcterms:modified>
  <cp:revision>1</cp:revision>
  <dc:title>Black and White Modern Sunday Sermon Church Presentation</dc:title>
</cp:coreProperties>
</file>